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7" r:id="rId2"/>
    <p:sldId id="385" r:id="rId3"/>
    <p:sldId id="386" r:id="rId4"/>
    <p:sldId id="387" r:id="rId5"/>
    <p:sldId id="371" r:id="rId6"/>
    <p:sldId id="379" r:id="rId7"/>
    <p:sldId id="388" r:id="rId8"/>
    <p:sldId id="389" r:id="rId9"/>
    <p:sldId id="384" r:id="rId10"/>
    <p:sldId id="381" r:id="rId11"/>
    <p:sldId id="383" r:id="rId12"/>
    <p:sldId id="376" r:id="rId13"/>
    <p:sldId id="369" r:id="rId14"/>
    <p:sldId id="279" r:id="rId15"/>
    <p:sldId id="370" r:id="rId16"/>
    <p:sldId id="366" r:id="rId17"/>
    <p:sldId id="367" r:id="rId18"/>
    <p:sldId id="382" r:id="rId19"/>
    <p:sldId id="378" r:id="rId20"/>
    <p:sldId id="281" r:id="rId21"/>
    <p:sldId id="390" r:id="rId22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6619" autoAdjust="0"/>
  </p:normalViewPr>
  <p:slideViewPr>
    <p:cSldViewPr>
      <p:cViewPr>
        <p:scale>
          <a:sx n="41" d="100"/>
          <a:sy n="41" d="100"/>
        </p:scale>
        <p:origin x="-2412" y="-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3C8DC-F5F1-4D02-BD3E-498B00736FBC}" type="datetimeFigureOut">
              <a:rPr lang="hu-HU" smtClean="0"/>
              <a:pPr/>
              <a:t>2013.10.04.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EFAE0-2D2B-4CA3-B0CB-54E72A97BFC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929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FAE0-2D2B-4CA3-B0CB-54E72A97BFCB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8765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FAE0-2D2B-4CA3-B0CB-54E72A97BFCB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829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EFAE0-2D2B-4CA3-B0CB-54E72A97BFCB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691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050" y="2130425"/>
            <a:ext cx="640715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1050" y="3886200"/>
            <a:ext cx="6408738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051050" y="6245225"/>
            <a:ext cx="208915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84663" y="6245225"/>
            <a:ext cx="4103687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993C3-B5C2-46D1-A3E3-443749719A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992938" y="274638"/>
            <a:ext cx="1693862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908175" y="274638"/>
            <a:ext cx="4932363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A9E22-D1F8-42A4-A743-13518580F32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CD6C5-A98A-46E8-85B7-04339383CD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6E1D8-440B-42E8-8CF1-AAC21D48536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908175" y="1600200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373688" y="1600200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15892-E7C2-4224-9839-DEF7C48DBB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4E29D-6E4D-4BF0-873C-47C84FAB5FB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27F0A-8489-44E0-87C3-1B7BF17E4F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01F15-9E63-4914-86F6-157AB65B610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B3F2F-76B0-423A-953E-E257A496048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EA74E-6322-4324-B7DF-B1E3FF5019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8175" y="274638"/>
            <a:ext cx="6778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5" y="1600200"/>
            <a:ext cx="67786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453188"/>
            <a:ext cx="13684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5" y="6453188"/>
            <a:ext cx="439261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252946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188"/>
            <a:ext cx="241141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252946"/>
                </a:solidFill>
                <a:latin typeface="+mn-lt"/>
              </a:defRPr>
            </a:lvl1pPr>
          </a:lstStyle>
          <a:p>
            <a:pPr>
              <a:defRPr/>
            </a:pPr>
            <a:fld id="{C0375CD7-24D5-4F4B-B668-3EAC11A4966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5294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52946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52946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52946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52946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52946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52946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52946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52946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4"/>
        </a:buBlip>
        <a:defRPr sz="3200">
          <a:solidFill>
            <a:srgbClr val="25294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4"/>
        </a:buBlip>
        <a:defRPr sz="2800">
          <a:solidFill>
            <a:srgbClr val="25294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4"/>
        </a:buBlip>
        <a:defRPr sz="2400">
          <a:solidFill>
            <a:srgbClr val="25294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4"/>
        </a:buBlip>
        <a:defRPr sz="2000">
          <a:solidFill>
            <a:srgbClr val="25294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4"/>
        </a:buBlip>
        <a:defRPr sz="2000">
          <a:solidFill>
            <a:srgbClr val="25294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4"/>
        </a:buBlip>
        <a:defRPr sz="2000">
          <a:solidFill>
            <a:srgbClr val="25294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4"/>
        </a:buBlip>
        <a:defRPr sz="2000">
          <a:solidFill>
            <a:srgbClr val="25294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4"/>
        </a:buBlip>
        <a:defRPr sz="2000">
          <a:solidFill>
            <a:srgbClr val="25294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75000"/>
        <a:buBlip>
          <a:blip r:embed="rId14"/>
        </a:buBlip>
        <a:defRPr sz="2000">
          <a:solidFill>
            <a:srgbClr val="252946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hu/url?sa=i&amp;rct=j&amp;q=&amp;esrc=s&amp;frm=1&amp;source=images&amp;cd=&amp;cad=rja&amp;docid=U_UqTFvvd4VU0M&amp;tbnid=47W4jQydRHoS3M:&amp;ved=0CAUQjRw&amp;url=http://vendegvaro.utazom.com/erseki-palota-veszprem&amp;ei=RdZNUp6IJsbCswblm4GoCA&amp;bvm=bv.53537100,d.Yms&amp;psig=AFQjCNF1krDilpfxViCmKQ0qyWg35jHdvQ&amp;ust=138091917004026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hu/url?sa=i&amp;rct=j&amp;q=&amp;esrc=s&amp;frm=1&amp;source=images&amp;cd=&amp;cad=rja&amp;docid=fs1aP5UGHVutrM&amp;tbnid=RFDNX2N17tgFoM:&amp;ved=0CAUQjRw&amp;url=http://veol.hu/veszprem/lesz-parkolo-varkapu-es-balatoni-korona-is-1306845&amp;ei=6ddNUsPtEoirtAa-ioGYCw&amp;bvm=bv.53537100,d.Yms&amp;psig=AFQjCNGaEGCKAyt25Kc5G0oJ2a0d0eoRjA&amp;ust=138091957989191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60848"/>
            <a:ext cx="9144000" cy="1470025"/>
          </a:xfrm>
        </p:spPr>
        <p:txBody>
          <a:bodyPr/>
          <a:lstStyle/>
          <a:p>
            <a:pPr algn="ctr"/>
            <a:r>
              <a:rPr lang="hu-HU" sz="3600" dirty="0" err="1" smtClean="0">
                <a:solidFill>
                  <a:srgbClr val="FFC000"/>
                </a:solidFill>
              </a:rPr>
              <a:t>Take</a:t>
            </a:r>
            <a:r>
              <a:rPr lang="hu-HU" sz="3600" dirty="0" smtClean="0">
                <a:solidFill>
                  <a:srgbClr val="FFC000"/>
                </a:solidFill>
              </a:rPr>
              <a:t> a </a:t>
            </a:r>
            <a:r>
              <a:rPr lang="hu-HU" sz="3600" dirty="0" err="1" smtClean="0">
                <a:solidFill>
                  <a:srgbClr val="FFC000"/>
                </a:solidFill>
              </a:rPr>
              <a:t>walk</a:t>
            </a:r>
            <a:r>
              <a:rPr lang="hu-HU" sz="3600" dirty="0" smtClean="0">
                <a:solidFill>
                  <a:srgbClr val="FFC000"/>
                </a:solidFill>
              </a:rPr>
              <a:t> </a:t>
            </a:r>
            <a:r>
              <a:rPr lang="hu-HU" sz="3600" dirty="0" err="1" smtClean="0">
                <a:solidFill>
                  <a:srgbClr val="FFC000"/>
                </a:solidFill>
              </a:rPr>
              <a:t>in</a:t>
            </a:r>
            <a:r>
              <a:rPr lang="hu-HU" sz="3600" dirty="0" smtClean="0">
                <a:solidFill>
                  <a:srgbClr val="FFC000"/>
                </a:solidFill>
              </a:rPr>
              <a:t> </a:t>
            </a:r>
            <a:r>
              <a:rPr lang="hu-HU" sz="3600" dirty="0" err="1" smtClean="0">
                <a:solidFill>
                  <a:srgbClr val="FFC000"/>
                </a:solidFill>
              </a:rPr>
              <a:t>the</a:t>
            </a:r>
            <a:r>
              <a:rPr lang="hu-HU" sz="3600" dirty="0" smtClean="0">
                <a:solidFill>
                  <a:srgbClr val="FFC000"/>
                </a:solidFill>
              </a:rPr>
              <a:t> city</a:t>
            </a:r>
            <a:endParaRPr lang="en-US" sz="3600" dirty="0" smtClean="0">
              <a:solidFill>
                <a:srgbClr val="FFC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4005064"/>
            <a:ext cx="6408738" cy="1345704"/>
          </a:xfrm>
        </p:spPr>
        <p:txBody>
          <a:bodyPr/>
          <a:lstStyle/>
          <a:p>
            <a:r>
              <a:rPr lang="hu-HU" sz="2400" dirty="0" err="1" smtClean="0"/>
              <a:t>with</a:t>
            </a:r>
            <a:r>
              <a:rPr lang="hu-HU" sz="2400" dirty="0" smtClean="0"/>
              <a:t> Csilla RAFFAI</a:t>
            </a:r>
            <a:endParaRPr lang="en-US" sz="900" dirty="0" smtClean="0"/>
          </a:p>
          <a:p>
            <a:endParaRPr lang="en-US" sz="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10</a:t>
            </a:fld>
            <a:endParaRPr lang="hu-HU"/>
          </a:p>
        </p:txBody>
      </p:sp>
      <p:pic>
        <p:nvPicPr>
          <p:cNvPr id="18434" name="Picture 2" descr="http://static1.architectforum.hu/files2012/cache/n3036-lead-800-php9dgrz1-dsc-0014-k-a-var-utca-felil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494" y="2348881"/>
            <a:ext cx="1036306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RAFFAI~1\AppData\Local\Temp\Rar$DIa0.766\20110831_tourinform_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309"/>
            <a:ext cx="9144000" cy="609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encrypted-tbn1.gstatic.com/images?q=tbn:ANd9GcSmk4Q_hXHfSDczVbHaqEqmA31Dh0xHht42g4UT0v2dk06dbdFhs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40" y="0"/>
            <a:ext cx="458032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9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  <p:sp>
        <p:nvSpPr>
          <p:cNvPr id="7" name="AutoShape 12" descr="data:image/jpeg;base64,/9j/4AAQSkZJRgABAQAAAQABAAD/2wCEAAkGBhQSEBUUEhQUFBUVFxQUFRcWFxcVFRUYFBQXFBQXGBUYHSceGBwjGRQXHy8hJCcpLCwsFR4xNTAqNSYrLCkBCQoKDgwOGg8PFykkHiQqLCwsLCwqLCwqLCwpKSwsLCopKSwpLCkpKSwsKSwpLCopLCkpLCwsKSwsLCksLyksLP/AABEIALcBEwMBIgACEQEDEQH/xAAcAAABBQEBAQAAAAAAAAAAAAAAAQMEBQYCBwj/xABQEAABAwIDBQYCBgUFDAsAAAABAgMRACEEEjEFIkFRYQYTMnGBkaGxBxRCweHwIzNSYtEVFnKS8SQlNDVDU2OCg5PD00Rkc3Sio7KzwuLj/8QAGgEBAQEBAQEBAAAAAAAAAAAAAAECAwQFBv/EAC0RAAICAQMCBAQHAQAAAAAAAAABAhEDBBIhMVETFEGBMmGRsQUiQlJxoeHR/9oADAMBAAIRAxEAPwDMhNdBNKBS1+1PkiRRFLRUAkURS0UAkURS0UAkURS0UAkURRRQCRRS0UAkURRRVIJRFLSUAUUUUAUkUtFAJFEUUVSBFJFdUlAcxRFLRVAkUmWuqKA5iky13SRQHBTSFNORSRQDOSinctJQEqilikrmaEopaSgCiiigCiiigCkooqgKKKKAKKKKEEooooApKKKpAooooAoopKAWkoooAooooAoooqgSilooBKKWigEoiloigOYorqKKAeopaSuZsSkpaKASiiloQSiiigEoooqgKSiigCiiiqQKSiihAopKKAKKKKoCiiigCiiigCiiigCiiigCilooBKWiigCiiloBIpaKKAdikiuqIrk3XU6HEU/h8IpZgAnjbgNMyjwE24kmwBoThVHQGdY4xVlhsA65h3m2lFDiwlKSCkaK3r6zGYchmBtrXz9bqvCxvw5K/wCensd8OLdL8ydHLmwlEfo0rzCykqyyFRP2SYtJvFVEVabI7MnDvoUnIgIUCpSmcilAagud4SqZ661XKaeOIcSplcOLU4hScqhDm/lUlPhN9IHGvFo/xB7tmaXud8+nVboIboqaNlLkgiCIkHrpT+zOzjuIzd0EnJAVKssSJGvSvreZw/vR4/Cn2KuKSn8VhVNrUhYhSCQR5EiRzEjUUyRXeM1JXF8GGmuGc0UsURWjIlFLSVQFJS0RQglJSxRVAUlLRFAJRSxRFAJRSxSxQCURSxSxUBzFEUtdho6waXRTiK6baKiAASToBcmu2WCowBwk8gBqSeAqxdxCWQ0G2ipTgUrOtzuQUpywUylVyZ4aRMTFeLV6xaddLb9DtiwvI/kVKkEagjztRWkdwbTuDU+UrQtKsqpVniYuSPEJi9rEcpOcq6TVrUw3JVQzYfDdWJRS0V7LOAUUUUspJQ3Jj+AmbDW1XeztiLSSVtZwRYEjdP7WhHOqSPzrWx7JbPGMLqnVujKUABC1JEqzFVhMaCvj695NnHw+p7MCjfPU7wGCUgynDAWI1KbxlmAg639DS/ya7uwy2mOFyLGQfDwN6vz2Gwx8ReV5rWaaX2Y2ekSpEATdRdAEEgySY4H2r8+4L1PfvZWLwruXL3TZghQJKjvC8wUmmCpxGIRmZaUpba0hKVZQpQKVEkKQJISCBrqdKusN2a2c4kLbR3iTopBdWPdJNR3eyLCsQG2VLZR3a1qyTKlBxKPtzYCdOlNiLvfcgYzDqXl/uHLCpMKQQYjWB0HOqFWMcwzylthbKpsrxoIUAsodRExJJmLTIrfnsPh+b/8AvV1ldqbN7vEFllTi5zKAUcyhC1JgZuiAecmtxiZbszO09oDELW6AE5iCoAyATYlKgbgmagqF6usbs4LVuju3k2K8pGRMwQ8n7ckKhIuDJsJmocQpK8jiQhyJEGUOAfabV9odNRX3tFqotLHLhr+zwZ8TvchqKIp0tmjuulfVPKMxRFPd3Sd3VINRRFO5PmfnR3dAxmK6U0REjW4p8YU5c3CcttZidPIVMxyElDUZgcpChJyyVkgpBMDiDGttCDXmyahQnGK5t0/lxZ0jjtNlXFGWn3MOUmD9/wB9c5K9KkmrRyargay0ZaeyfdR3dLA0E0sU5kpQigGstWnZrZAxOIS0okAhSjAkmBoOWuvSohTmNgPSpWBbVKsisu6Uqc0SkLsQVcAZAJ5eYNeLWZljxPmm+h3ww3S6cFhtjY+GDwbwqi4Eg96qcyUmYABFiqx3RzubVMwmy2yhIU60jehSVEBQTpmuRaeEcPbjA7DK0AMs4lwAkEgpaZKhqRInzm/Wr7DdkcQE/q8CmfslLiz0klV9a/Nzy5MlbpN0fTjGMeiK3G7Hw6GiA9hyDGcFWo0MJCiFcbGlewmDU13a32FhKiUD9WU5jO6M1joDzA53q2/mtiRojBTa4Q4lUSLi8SNfSnv5tYv/ADmFPm0ofI1x2tvqa3FOjAsd0G0v4UImSlakqzGZ/bGW4HAm1zYVAX2PbWklDjRNwMq5BM252i3G9aJXZnF/9SPm24PkagO9n8UpSkqwuGUBBzCEhfGE5yojkbDjXSEsmP4JNEe2XVIx219kFnLP2s3XwkAzbrVbFbHbGDGGCVP4NKQs5AUOgyTeLJtWTduo8BJgchwE8Y58a/QaHUTyR2yT49T52fGou19BuKSuopa+jZ5iRFansmiMLil51N5C2oqSpQKQAcxhJ3t2bQaofqiuVaPs8iMDjv6H/DV+dK+Tq8kZYmk+33PbihJS5RLG02nD3bWNfW6uUtpJeQJ8UyRaEnja3O1W3arDs5ArEFXdoU2V5ZMhS3AAUgHNKso0PHrWQ7Po/urDnMf16hEa/wBzE8Bb15Vq+3H+CuRYzhojX9ernXxnFKVHsvgYTjWcSpDWHcfbWXEmUpeZhDax3oKliCqxsfQVP266EuFSnVtIS0lalIKhAL4Sowm5sYi/CqLsylQxyQXFr38TIUEgSFm9hMnMelzVp2sEpe/7qjlxxSedZSQZGdx7TqVN4fHureWCltOdxG9EyCU2hMm86elRtp4b++LKFEuZUqureJKHXYUqARJiTugX0qn7PqUMbhwYKe8WB4QRGGKjNpNXm1RO1Gv6Lmon/KvdD91bjVuvmGihecAxWK4DvNfsiFOa8vT2oxGGS4nKoSnxCDCkngtCh4VdRY6GmtoPFL+KKSJ74DeClCMzkyEydB6dBXaFSnMnJczY5kngYUPmK01ZEMKlMBzuiLhLpBbB/ddySEHrGU8DfLUlWGAmU34gXHUA8RPHS1d95Ct6UnLF78ZOliI1PTSuMHgQXW0JVZaoCSvIgZjaCBIEmwHQVm5CkgGGHKePvQ3g5W0A2VocWUKUDGQgo0scx35gmISa0quwSv2gP9uuPYt0rPYp9IhL5A5JeIA5n9VWXJ+jLwZLBuNuoC2yFpVe02PEcxT31MGAASToBc8q0h7BuwAHIA0Hei3/AJFct9jHUOpzKSpBBF1FUQCSmEhsGUgxJi19aqm10ZKTKzZWykLQT+kV4pCMqW08BncKSCd0GBKhyNOYJwvvd2SUpsWspAzZTMSUkSRpYcZiau3MEtf6NxtpQyAAbyEtgIGcgFakpAzWURmFoF5SxhezilOIBOHW2gpUEpUd7LJAy5YN46QK5vl2yoodq7E7pwBZUrMJumCCJK80DyObQnQ1EGASfhXoW2cE53ZSlDa0RutqDhvERmzbgKjqNBpWS2N2cdxCCtIcQkwU3SmRFoK0kkcjyrrHJNKk2TbF+hUO4RKUrUR4QVQIkhIvFxwv01pRgEFKFDRxAWAdUgkgAnid3WONapjsY8hQUlboVBEhTJ8VjYo0NI52LdUrMpbhVlCZjDjdBJSDEWGYx508XIne5/VjbHsjK/yeny9Pz+RXKdnoIJzZQPGoiyRznien9tav+Yrv+dcHmlo//KpuG7FxGZJVlIUkuqC8p5htAylXVU1vzGX0k/qzPhx7IxLeyw4QUhaGTZOpdfP7g4J6xf2rU4Hsrup77K03IAamBBt+kXxUZ06nyq+wOFbbcypC3F3C3YG5AmCqwTYjdTe9Vb+ISnHtNuNqeUp0FK1kJZYSZKQ0n/KLgiTE3mbRXKUpTdyds0koqkXuwm4wrQ5NoFhAAyCB+fhXWMcdTHdIaUDrncWgzyGVChpxJrnYP+Cs/wDZNf8Atpqq7dYcOYZtJbQ7+mScqzCTDTpmZ4RPpUBZMYjEFQC2mQniQ8smOJCe7g25kUY/CrkBGRAIuuSXBck5UEFB1tPPoKy30e4MIeWQ023LShKVZioBxESOEffVr29w+dlpPdtu/phuuGE2ZdvMG41FC1yTMPs9xCkQ4p5JnN3qiFJB1Kcqd7XRXSIp7EYp5KyEYfOkaK72CbT4SLcRr7VmPo5woQ44Q2hGZlm6VSV3N1Wsb/E019ILROJbICzDbYlLymozPrSQQnXNpPCKUK5o5+kDEOLYb7xktQ6IJWFzLa56pMR6K84wpTWt2q0RsvDghQIfd8Sy4oXdiVm5/PKswUV+g0DrD7s+fqPjGMtFO5KK9tnnog4ztKSQnDmbxmcQN7gAlAM+59K3fZnBujBYtJlx1xLaYQkABRSu0A6CbmsrsXY7LbsMZVvQojvFGCEAlYQpVpAGon5VuOymz3HWSsrW1KiIbWYXAEqUf2gZTy3bV+N8J459Pfg/SzzxnjfLt/yQ9jbFfaeQtxpeVDil2SSQCzkFh1nhxrR9qcIt1pSG0FaiWDGghDq1GTwmK7RscqkDFOqHGHJj2NvxrtewjcnEPDSSVZbDS8DifjXS23Z4ii2BgMQ3iEuPMqCQXNJUZecTqOQBJnpVj2lZUtTiEJUtSsO2AEidMSFEnlZJqQjYIWJGJeUOaXSoTII8J5/Kow2G59cIGIegMJKiSsqOZxYABkQBlJ46mlgoNmbGxDWIbdcZWG21uuKhJUqPq5bTCUgkkn4c+E7a/wDjRryXqP8ASvfu/fWhGxlKBH1lxQ4wpR+SvzNYvaIcaxRyOqWsFQSTJP61zdlZI5n1rULsNkTEicTiYJ/XDTXV2o21nMuFeULENuGQYuATrzmnVAqedK0pWSAtzNrmMwBljKZzz5ppMVg0llbN20qSpE+JKQsGYIvxJ0rpfJK4Kg7ZUxs1t8JC1JSmyiVTLpR4tZA01jrTiduIOCTiihSUqk92lYtLvd2JgaieGtc7Y2M4rZ/cNQ44kJjLFwlwrmDpbnUP+TnE7KQyUK7wQCiN62Iz8P3b1uPX2Ms9K+jbtmnGIIWt3vLpSHFJUHAIUSI0WAQCJ0E84m7d7Xow+JUyRiCf0ZlLjYSO80ACrx6HpXlfY7DOt4YBYU24lwqH2VJgJyKHLT4VpsVjV4nEBZSVOfogoJFjkGUriLC9+RqPGqUgpc0embWxAYw6lLW4Q2mSoFIWopExMZZMRoBfhVNsPtInFugAPJ7tQJDhbUlWZp5P2ZM7pPDWnO3m1Q3hFZTJckCLyCkk+4georD7O2t9X7wujE4bOW+7WGjmVCHJSDlIBGeOcTGhrk6UbZpcnou3ncjOIWAklDK1pChKcyEZ0yOIzJB9KxOxe0WKOJZS5ie9S6ttC0qS0AQu27kAKSJkQaR/tY2ph5ouYla1tOoGdtw5itKgmd2ALpFxzqpwW0UodaWULAQ40s7ipSEGSQAN7T41IzjTug4uz1/GpHdqn9k/caymy+1iC41hQcSFnI1nyYfu5DQPnltymq3bvbpp1JDT+Iatc90oC54haDyNzb41V9n15toMLShZbLgUFltaUABoCZUBAJkA8YqKSZaPRu0G1E4ZgvLzhKSkHu0oWo51BAEKtqRXPZ7bCcU2pxHeZQpSIcQhCgU6+HUXHtVb9I/+L12n9Ixbp3yJPoL+lVHYjbRb7hjuinv3cWTmCklPdpSUGI+1lPwo2kK4svMZ2uabxX1Yl4uFTad1pKkAujMmVcoNz0NNbd7RoaxjOGU2pxbhaOclKUNpccLdo3iZSTHEQJqg2zhwdsSUqI73DGY3dxtoCT0KleqRyqV2owi17YwxShxSUjDEqSklCcr7ijKgNQCDHUVls0kiycxJ/lcIzKyhtSgjMMslBKlBA1Mm5M1D2qmNrYchI3lIBUZJ3Ugwn9nh8am4vCZdpDELyJQhtSJJGc5kgWSJJAjpxqv2rjEZlYptLr5bJKMu40jKBqUytVheYnS01WZNTsdvLhmhybbHshI/N6o+37qxhm+6kr75swkJUrIQtDiglUggJXUvZTmJOHQAltMIQAVWJASAFGFKAnWKfb+tRcsnyWf+TT0C4M/2FeV3qg5aUrCAd3UtqgCBJsqYJ8J0Aq17XOpCWcx0dzEAFRjunEzlF4kgT1qZGJH+aH+uf+TXKvrXBTP9b/8AGiDfNlH2GcAVBMHukJEjKSUxIE+KIOlR+3DwD447rExJjK+tSpy6EJKTfnWjIxQ4s/1iP+DTc4szIZibb5VIjX9UIvIjpSxZldsKCtntZTMPueYnvDcaidb1mVMc7edq1vbRDvcJLyQEpcBT3JObMUqSMwyiUc/IViMS/kSVKQoADxKKEJ91Kr34dW8cNqRxnhU3bY6UD9pPvRUYKV+y1/vB9yaWt+fydkTy0fmUWz9r59q4ZcRDZSmDm1S7rYROa4r0zALSvYWIIuCjFexJVGhjX8DXlHZ/a5aximpCUhapK1mJRKZkgwT04xXov0cOrxWyH2VuIlS3mgVQMqVJE2AMneJAjjevFkdxs7R7FB9H2HSnaeHytFG65JvBlhyxHdiT6+legfSmyFYAApzAvNbuk2X+6fkarOz/ANHhwuJQ+l5pZbCgEwE5gUKR4gi3inlatP2t2L9cYDIcbQM6VkmCd0EAZbi+bjy41wtHRmH+jLDBO0HIbySwrTRUPNaDIPv9K0n0gJHcYuR/0bDzEAkfW1cYpOzHYteExJe71pzMjuyBuwC4hRUDlvZGh96m9o9lnFKfYSpCe8w7AKibDLiHFaCZO7EW1onwJcs807OuIwuMaWlpSFZXQP2SSysAKsNCOI/C3SozmJ3iVEm0yVGeVTMZ2GXhUh8utLySMo3Z7wd3rl4Zpj8iKbH1MX5qMfar16etpyyPkqu0ONW0y+ttRSpKWACIJ3nVA+IkXFS8FtZf1APubyg044oWTmyZjwsJy8BxqNtrZ6n+/ZSUhSk4cyo2AS46eZmYp5vZaxgFMbpWWnGgQoZSVhQBnlvX8qS6sIad7St/UU4xTRgiMoMkK7zJ4rWkcqcO2mRh04kl1DZA1KireIgQDVBt7AqY2MlpyMyVJBgyLuqWII6GlYwDmI2Q222My1ERMAQhUmSakXz7BmjwG0G8Q2HG1rUmSm5UmCIkQfMU6ztINYoAuOIypzN5SpSlLSnNltISlWeCpVoqt7IbHcYwwbdSUq7xZtcQcsXHlTO3c5ddLYnu8PiXDvaBCEAqHOCtNc9TNrYl1d/b/TMVyW2Jx6XXnni4SFMtOkgk5QloZrxcDeA5x77fsztljG90ULdUpsJ7xDmfJ+kw64UM1iZSbg2uLTXj3ZXED6k5mUBLOIkHjORpsSf3jlAFrxXpH0W4VSDvJiEMJJ4hScO7mB8pA8yeVcVKkov5/c0uo12qdOGW+UuLQht1IEqUQB9WbcUJUf2lT61jcL2+7xzKMQsZiAnpaNeM/fW87eYFLzGPzTAC1oUOChh8IkeYMqEefEV4PhcCWsehtQKSHUiCQbFQi+hsReuPhpts772qPoTszhu9Q53xU5lThSAokp/SNEuSnjJ51V7O7Zf3Ghhh91eJbgPZgpKUJgiEnwmMyAIJMR6XvZZqEugiMycEEyImG4MSDMTXmXYdkl3FvWCFqQlMkZgUZswI+zEj3FZzT8LA5Lr/AKc5dTe9rnFr2WyS64pWI7nMlREH9GXVW6KSDrUfE7VS9isG6hbkDukFSpBQpTmVwCQDxidDNM7SxWbAYJOmRb6TFv1W6DruyFAxrcdDUVlsgMhUJlTClHxQHFJWCZ03VA/wrz5srtV3j/06yVY4+5usT2jw7T4w633Q6VNpjKsgKd8CcwRlkyOPtXO1tsNt4lnDOLfK3oylM5NYGYgQBPzFUO1diPPbU75pKFtd7hVqUlxskJaQAqUzPiHrFPdqz/ffA+afi4K98pUYjFP6Fi3jGDjDhO5zFCC7nWQu+5aFAxZSbyPLjULaO3XU40sDL3XduSO7Oa2GW54zbWPD1BqY3stwbTW/khstZAqRJVucBvRum9RNqbIdVi+9yfo0pclWcZoOHW3IR5q8+nCtGTU4AQyj+in/ANI8qzn0iYlaMEC2442S8ykltRSspUTmSCCTetLhBDaR0HyFU3a/ZDmJw4bbjMHG1yVQAETN5njwoyLqZ76PHne9dC3XnE92CO8dK0Ay34QTY7xkz9qrH6SsY43gQWnHG1F9hEtqKVELKhlkKBuY4inOyuwXsO4tTiUwpGXcUDF0ROh+x8fUv9tdhuYvDBpuAQ625KlEJhskxZU3nhRPg16mf+jXHOLceCnHlpCRAcdK0hSSiSkFZIO9e8GRypzt7i3Q+0lDuIQnuwSGnC2CS6Uyoi5MCBep/Y7s29hXHC5lIWDBQqcs5LQTMbnXX1KdrOzj2IeStsJhKEp3l5SSHCsxqdDF+VPQcWUm28IcVsdDbylrKnsuZxWZe6t0IKik3gAffWPU2pBDimlRvAZsoBJ0AEk6chNbzbmbC4BsOwkh8aKBBzFxQg/CIrA7U2g+tfeha07yUlMiCDISQkJ1gwdDBItNcp5GntSJaobGDKrgog6ZnG0n2zUVOwWwnSgEIeGtmycmp03ffrNFcfHydgScKy0EK3YT3mYjulJUSkQFGIsMw5gSfOo7/b5ppfdtrSklW/8AovtWk7ptoBfpfllMPth37LST/qOLtylSjVngsXiZlGHSm87uFbSfQlFq6PSSlLdKbfuROuhq2e1DiSIg+KypSbAGxNoEjmbpHGn8Nt1xOaQkcfGFGAmTaL3Ogm4ieFUrWNxqvEFjjvd2JI5gCn0t4wzLhHOCi/rNcXon+43vl3LTDdpe6C9zL9oqUQEwBGkyPCetjOhimc+lNhp9ZUhRUEJRulKkqIUpWoMDxdakq2Y64lSXXFLSdUlZKVDkoAGmUdjGLyy2eW6oj10+EVuGkSdylZd8+5VbY+mQOtqQnDwCZSSrqNQB51itp9q3niLhABkBNoMk668TXoq+xWHOqWh5Nwfcq+XWuB2Pwg1UOfiQk66wRXshCMVSOb3PqYjYPaQ96frBKgsJSVRmIKZykga+I1o1dom0SAlxXkiE+dzI9qvUbIwgHiSf9sE68LQBrSpwOCT9lm1ru5/feijhFu+TSbSoxmN2g48btgIIAym8wZE7p4jlRh33RGVSYAISiM0DpAFbhOKwadPq4OhgCOmgNPDb7CfC4E/0QsAcBISBWttdEZ69WVS9nuCW1uRZpSi13iFozZVHKYVBGl8pkxGlR9q4B5x51Dct9+0W1whQSBmSs7x4SlIMXV3hkbpq8/nAyLZzGpIC4PMiAOP4muT2jaH2laDRKvLzrg8E3NSZeO5m8L2aUlxpOUqQy4palJCgFjMHW2wggWkpmbAgjzvtmbPdTjy8slDYSWyTZSs4lS4TwCkpEHhHWJH8vt83L9P/ALfdxrobWQRo4BbUCL+s9aPT82/4+oi0nZrXfq6mu6U8A3N0pKTmGXLlMzYzJ8utVGN7DbMdc7xbiiu28HUCBwAgWqlVtdufAvp4fUnemQKbO20Tdtcnhuiemvw1rUcLXRGnKzZYzacIyIcTlTlSkZgZCVJKb6ggD51nMOysNJSpKFKSXJylKioLcKhvSBIBAPzqGna4iUoJ53k+oCY9qh4jbTk2CQL/AGJI8yr8/KuctK5ra+gc0Xhw+QmAsySoE5jdRAIsIAA043NcrUm4jSADlVAMXtyt6WFVOG2/Cf0m9bgQjpeRT47QE6IUY5uRbrYz715Zfhrf6maeW4qJNwCXWHu9SWgcygcqVIcG4QBkJIUIKTckbo5CpbuNWtxLi1qUtsju1ZUEp48o+FVydsyrwEwLmZ19Jjj91IrbBn9XIGu/HDTwjnXr8Kb+IilFGsa7WJI/SZkniQJHzBHtTu0O0DZaVlcSZBRFwbgjjxvrWMVtlRAypUm+o3p8jEUqNqqngRod3XpET68KjwSrhl3otf52PwAlQEXnLKDuwElQkHyn4VNHbELy5gUj7RuIMcJ4/jVC7tAGZbQZvCiJv6a9PKuFYn/QJM8s0R5BPwry+VzL9RlSa5suV9ppRlSQlZggyJI1IgkGZI9xXeK7TFTSe7KlKBBcy3IAkWTxB1tpyNZw40XH1cwdYWSLabsH8zamjjUahnKTaT3s24ApvUWkzU/zF8R9y+a7TriRBEeIlQTJGYGYnSJH7wMUJ7RLBz5SqJgXAM2iPFqIuB7GqQ7RNoabJvfO9N7HURflTBxSgTlYbN5kKWb8wQqQetPJ5fR/2TfLuXu09sKxLSUuBbQzJWI3c+WxSSqCm8aVme0KFMEvoUlTUSbwoLkqGkE8JkXim8VttQMqw6JFgSHibaar61VbR2st5tTS20lKuSXJHIglWvnNd4afNa3UYcrI7/aYrOZThUSAJzrRoAPCHIAER6UVSjY4/ZV7Kor1+A+5mzVn6RdYa93RHwTf3rhvt46Yhtv0KyT8QD8qwLbkVLRilAeIg8ufrrXXai7mbNvtriCYSGxySlGY+2Y09/OPEgypUDjDafioprH4TGDiEgcryakKx5UeQ4BPDlMyfc1dq7CzRu9oXSP1qzNrkJT5gCPiKiu49ZO8VHgDmsbdNaqEucr2vBg+4kn0ApC8eJB+HsKtIhboWYsN3pfhFyaZOIEc7RoPl+RVf334cKFYg6XI5zatJkJwxAjQCen3ClLs/KdbcLVCLxiYgeXxJNdOLPE6joPgPvHpVsE1p2xHy+dOJf4RbX7p/Gq4PmIk+vP2v+ZoDpOive+mukW6+1WyFoHok6ed5jXh+fhSlw8vbl6W/H1qt+tdeAOkCOcD4U425Ogva17GLC/LWllJ6XTMacvlx1vH9WnRijP4njI9KrQ4QeMaaiTF9PM6mlS8BHWOR63gfmaWCwVip187Qfhz19qU4iL/AHkeXGdKglczoBeTHPTTrSBw6TeOM8+Eilgse+PLof7YpQ/fn+HMnSq5D1vhrx9Nda7U7PHhbSfbX3oCeMT5eUAR68falSsTw06fK1V4cMap6gz6RSpdMC8jUAx+Qfz0qAtWsTOtiLA6XN4sfwpxx8BZCsiecmx6kSSPeqlDpPEjpM9DqfhSoxWUmBblltyMz/bQFj3wMzBvAi5I4R5V2nFFUEK1P7JCeQ4meVV6sWFAymDNiFEQecEj5CkUlUahwakSZHW33T5VClh369AOVkgD4RJpBi4AmUxAsCke5J+FQS+kphOYAa5glQB0G/IIHW0U0jEFSikOZ1C27CxHVOvrUBap2mqLKJv9rhwFp+MCgbVXxgiIi4N/Mj5VTvYgDxIi54kCegmainFDmdIvx9TpQGgO1LXSv+saYe2qBq2u37/tVEXI0PHyPuDTCsWeQt0H3XNUhaubYEWb6mVxP8aiO7eP7PuomqteMMkmPeKjKxAP2vmfjFXcC3/nAeR9x94oqgKqKm5gig06lZpmu5NcUyklBPSnkrjkPaoQJ60600TwA87fCt2Cah7kfeu0r5D1qEhMnj8vjwp3S341QTC5MAEAex+GtOd5EQqCdRJj+3pUIOcwn1gn3pUkcCPPT2EUsElbkEyTPEkQfTX+NCVG2vxHwGg66mo6epv+deZrpT8WAJ8x4upMAgUBJ7y+vSJsekfs0pfTN97QWITJ4COQ/PWEtRI1EnU7275T+Zrts8ZAMECAAPXepZCSXtfO+lzwHQCuw/HEGNTBmfzPwptKU28R1P2bngZnzpwMTw4zoNJ6SNBF6tgcD1rqiB1Ik8vjTgxXBAKbX019BTQTrbXnNucQmDTymwePK3Xp6UstCKe1ESfc0FyItMc/wNvxoShIiSbWuUnTzVXIDYgFWk6xbX+NLA4MQOAt5W9J/N65RigIIBB5yf4/KugG9QTx9+Xg/M133iBfeN7WJIvw3J6etLA0p++uusn+GtcrcB0E+X5tUkKQeCieJA/EUqVt65J01+dl9KWBlEkaE8bRp0Ma260ouBbnw66zPOpSFNjRs6zYkGdeCiRNcjHCCchkniskcYm1qWBhLsmNOWpHmJPypXlBI3rTeRBn+NO/XxwQ2YFgd4jzhOnWlRtY8G2+Gkp06SOFSwcKdGWd3kDCh6XNr8gNa5i3hVOlo/GfjUk7aWFcEEDQ5p981INuK4qHQBI4c83zmlsHKXHCN4K4QchWPUCAB6VziMGomQ2RAuUhQHmM1j8K4VjnSbOGbxlCb+kED3qI/tVd4cX6KA05gVLYJB2Usk7s8bhsH4E0w/stQ8So+fvEGoz201aFUnqJmmRiRMhIniZKT8/nNUCPYMXlYqGptPMHyMfdT2I2ioiCVR1Mx8BUJbx6H0qNkFKU9aKbJ6fOisg4mu0vkf2mlorNlHkY08h8akt7Q/dT/wCL+NFFaQHDtH91I/rGlRtYxYAdAVfxooq0Dr+UCeXqVRXC8TOhFtfF8JNFFUDJWdTEeUzSpRPL24UtFAdpSB6eX3V3nAE394+EUUVUBW1zztA119qfQdZE+p9eNFFUHC7GSkXIPlJ/GK67wHl7UUVAKHrWAkdB53JpV4jkRfkPviiijApxCtJOn4TqK4znU+vL8jpRRQArEAmARPQfeql73joRwnX1i2tFFQEjuVEZrEWgA9OoFNoxAUSCfh7W40UVpgQgzbXSxIE/dXBdUkkm4nkI9eJooqAO/kamRG6DaI5/dQnF25jnxHynSiioDh1ZN+Z6R6p/gaaXiAbEmdACJEzPKiigIylyTYXtpHyplwelFFANEwaaJoorDAlFFFZB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14" descr="data:image/jpeg;base64,/9j/4AAQSkZJRgABAQAAAQABAAD/2wCEAAkGBhQSEBUUEhQUFBUVFxQUFRcWFxcVFRUYFBQXFBQXGBUYHSceGBwjGRQXHy8hJCcpLCwsFR4xNTAqNSYrLCkBCQoKDgwOGg8PFykkHiQqLCwsLCwqLCwqLCwpKSwsLCopKSwpLCkpKSwsKSwpLCopLCkpLCwsKSwsLCksLyksLP/AABEIALcBEwMBIgACEQEDEQH/xAAcAAABBQEBAQAAAAAAAAAAAAAAAQMEBQYCBwj/xABQEAABAwIDBQYCBgUFDAsAAAABAgMRACEEEjEFIkFRYQYTMnGBkaGxBxRCweHwIzNSYtEVFnKS8SQlNDVDU2OCg5PD00Rkc3Sio7KzwuLj/8QAGgEBAQEBAQEBAAAAAAAAAAAAAAECAwQFBv/EAC0RAAICAQMCBAQHAQAAAAAAAAABAhEDBBIhMVETFEGBMmGRsQUiQlJxoeHR/9oADAMBAAIRAxEAPwDMhNdBNKBS1+1PkiRRFLRUAkURS0UAkURS0UAkURS0UAkURRRQCRRS0UAkURRRVIJRFLSUAUUUUAUkUtFAJFEUUVSBFJFdUlAcxRFLRVAkUmWuqKA5iky13SRQHBTSFNORSRQDOSinctJQEqilikrmaEopaSgCiiigCiiigCkooqgKKKKAKKKKEEooooApKKKpAooooAoopKAWkoooAooooAoooqgSilooBKKWigEoiloigOYorqKKAeopaSuZsSkpaKASiiloQSiiigEoooqgKSiigCiiiqQKSiihAopKKAKKKKoCiiigCiiigCiiigCiiigCilooBKWiigCiiloBIpaKKAdikiuqIrk3XU6HEU/h8IpZgAnjbgNMyjwE24kmwBoThVHQGdY4xVlhsA65h3m2lFDiwlKSCkaK3r6zGYchmBtrXz9bqvCxvw5K/wCensd8OLdL8ydHLmwlEfo0rzCykqyyFRP2SYtJvFVEVabI7MnDvoUnIgIUCpSmcilAagud4SqZ661XKaeOIcSplcOLU4hScqhDm/lUlPhN9IHGvFo/xB7tmaXud8+nVboIboqaNlLkgiCIkHrpT+zOzjuIzd0EnJAVKssSJGvSvreZw/vR4/Cn2KuKSn8VhVNrUhYhSCQR5EiRzEjUUyRXeM1JXF8GGmuGc0UsURWjIlFLSVQFJS0RQglJSxRVAUlLRFAJRSxRFAJRSxSxQCURSxSxUBzFEUtdho6waXRTiK6baKiAASToBcmu2WCowBwk8gBqSeAqxdxCWQ0G2ipTgUrOtzuQUpywUylVyZ4aRMTFeLV6xaddLb9DtiwvI/kVKkEagjztRWkdwbTuDU+UrQtKsqpVniYuSPEJi9rEcpOcq6TVrUw3JVQzYfDdWJRS0V7LOAUUUUspJQ3Jj+AmbDW1XeztiLSSVtZwRYEjdP7WhHOqSPzrWx7JbPGMLqnVujKUABC1JEqzFVhMaCvj695NnHw+p7MCjfPU7wGCUgynDAWI1KbxlmAg639DS/ya7uwy2mOFyLGQfDwN6vz2Gwx8ReV5rWaaX2Y2ekSpEATdRdAEEgySY4H2r8+4L1PfvZWLwruXL3TZghQJKjvC8wUmmCpxGIRmZaUpba0hKVZQpQKVEkKQJISCBrqdKusN2a2c4kLbR3iTopBdWPdJNR3eyLCsQG2VLZR3a1qyTKlBxKPtzYCdOlNiLvfcgYzDqXl/uHLCpMKQQYjWB0HOqFWMcwzylthbKpsrxoIUAsodRExJJmLTIrfnsPh+b/8AvV1ldqbN7vEFllTi5zKAUcyhC1JgZuiAecmtxiZbszO09oDELW6AE5iCoAyATYlKgbgmagqF6usbs4LVuju3k2K8pGRMwQ8n7ckKhIuDJsJmocQpK8jiQhyJEGUOAfabV9odNRX3tFqotLHLhr+zwZ8TvchqKIp0tmjuulfVPKMxRFPd3Sd3VINRRFO5PmfnR3dAxmK6U0REjW4p8YU5c3CcttZidPIVMxyElDUZgcpChJyyVkgpBMDiDGttCDXmyahQnGK5t0/lxZ0jjtNlXFGWn3MOUmD9/wB9c5K9KkmrRyargay0ZaeyfdR3dLA0E0sU5kpQigGstWnZrZAxOIS0okAhSjAkmBoOWuvSohTmNgPSpWBbVKsisu6Uqc0SkLsQVcAZAJ5eYNeLWZljxPmm+h3ww3S6cFhtjY+GDwbwqi4Eg96qcyUmYABFiqx3RzubVMwmy2yhIU60jehSVEBQTpmuRaeEcPbjA7DK0AMs4lwAkEgpaZKhqRInzm/Wr7DdkcQE/q8CmfslLiz0klV9a/Nzy5MlbpN0fTjGMeiK3G7Hw6GiA9hyDGcFWo0MJCiFcbGlewmDU13a32FhKiUD9WU5jO6M1joDzA53q2/mtiRojBTa4Q4lUSLi8SNfSnv5tYv/ADmFPm0ofI1x2tvqa3FOjAsd0G0v4UImSlakqzGZ/bGW4HAm1zYVAX2PbWklDjRNwMq5BM252i3G9aJXZnF/9SPm24PkagO9n8UpSkqwuGUBBzCEhfGE5yojkbDjXSEsmP4JNEe2XVIx219kFnLP2s3XwkAzbrVbFbHbGDGGCVP4NKQs5AUOgyTeLJtWTduo8BJgchwE8Y58a/QaHUTyR2yT49T52fGou19BuKSuopa+jZ5iRFansmiMLil51N5C2oqSpQKQAcxhJ3t2bQaofqiuVaPs8iMDjv6H/DV+dK+Tq8kZYmk+33PbihJS5RLG02nD3bWNfW6uUtpJeQJ8UyRaEnja3O1W3arDs5ArEFXdoU2V5ZMhS3AAUgHNKso0PHrWQ7Po/urDnMf16hEa/wBzE8Bb15Vq+3H+CuRYzhojX9ernXxnFKVHsvgYTjWcSpDWHcfbWXEmUpeZhDax3oKliCqxsfQVP266EuFSnVtIS0lalIKhAL4Sowm5sYi/CqLsylQxyQXFr38TIUEgSFm9hMnMelzVp2sEpe/7qjlxxSedZSQZGdx7TqVN4fHureWCltOdxG9EyCU2hMm86elRtp4b++LKFEuZUqureJKHXYUqARJiTugX0qn7PqUMbhwYKe8WB4QRGGKjNpNXm1RO1Gv6Lmon/KvdD91bjVuvmGihecAxWK4DvNfsiFOa8vT2oxGGS4nKoSnxCDCkngtCh4VdRY6GmtoPFL+KKSJ74DeClCMzkyEydB6dBXaFSnMnJczY5kngYUPmK01ZEMKlMBzuiLhLpBbB/ddySEHrGU8DfLUlWGAmU34gXHUA8RPHS1d95Ct6UnLF78ZOliI1PTSuMHgQXW0JVZaoCSvIgZjaCBIEmwHQVm5CkgGGHKePvQ3g5W0A2VocWUKUDGQgo0scx35gmISa0quwSv2gP9uuPYt0rPYp9IhL5A5JeIA5n9VWXJ+jLwZLBuNuoC2yFpVe02PEcxT31MGAASToBc8q0h7BuwAHIA0Hei3/AJFct9jHUOpzKSpBBF1FUQCSmEhsGUgxJi19aqm10ZKTKzZWykLQT+kV4pCMqW08BncKSCd0GBKhyNOYJwvvd2SUpsWspAzZTMSUkSRpYcZiau3MEtf6NxtpQyAAbyEtgIGcgFakpAzWURmFoF5SxhezilOIBOHW2gpUEpUd7LJAy5YN46QK5vl2yoodq7E7pwBZUrMJumCCJK80DyObQnQ1EGASfhXoW2cE53ZSlDa0RutqDhvERmzbgKjqNBpWS2N2cdxCCtIcQkwU3SmRFoK0kkcjyrrHJNKk2TbF+hUO4RKUrUR4QVQIkhIvFxwv01pRgEFKFDRxAWAdUgkgAnid3WONapjsY8hQUlboVBEhTJ8VjYo0NI52LdUrMpbhVlCZjDjdBJSDEWGYx508XIne5/VjbHsjK/yeny9Pz+RXKdnoIJzZQPGoiyRznien9tav+Yrv+dcHmlo//KpuG7FxGZJVlIUkuqC8p5htAylXVU1vzGX0k/qzPhx7IxLeyw4QUhaGTZOpdfP7g4J6xf2rU4Hsrup77K03IAamBBt+kXxUZ06nyq+wOFbbcypC3F3C3YG5AmCqwTYjdTe9Vb+ISnHtNuNqeUp0FK1kJZYSZKQ0n/KLgiTE3mbRXKUpTdyds0koqkXuwm4wrQ5NoFhAAyCB+fhXWMcdTHdIaUDrncWgzyGVChpxJrnYP+Cs/wDZNf8Atpqq7dYcOYZtJbQ7+mScqzCTDTpmZ4RPpUBZMYjEFQC2mQniQ8smOJCe7g25kUY/CrkBGRAIuuSXBck5UEFB1tPPoKy30e4MIeWQ023LShKVZioBxESOEffVr29w+dlpPdtu/phuuGE2ZdvMG41FC1yTMPs9xCkQ4p5JnN3qiFJB1Kcqd7XRXSIp7EYp5KyEYfOkaK72CbT4SLcRr7VmPo5woQ44Q2hGZlm6VSV3N1Wsb/E019ILROJbICzDbYlLymozPrSQQnXNpPCKUK5o5+kDEOLYb7xktQ6IJWFzLa56pMR6K84wpTWt2q0RsvDghQIfd8Sy4oXdiVm5/PKswUV+g0DrD7s+fqPjGMtFO5KK9tnnog4ztKSQnDmbxmcQN7gAlAM+59K3fZnBujBYtJlx1xLaYQkABRSu0A6CbmsrsXY7LbsMZVvQojvFGCEAlYQpVpAGon5VuOymz3HWSsrW1KiIbWYXAEqUf2gZTy3bV+N8J459Pfg/SzzxnjfLt/yQ9jbFfaeQtxpeVDil2SSQCzkFh1nhxrR9qcIt1pSG0FaiWDGghDq1GTwmK7RscqkDFOqHGHJj2NvxrtewjcnEPDSSVZbDS8DifjXS23Z4ii2BgMQ3iEuPMqCQXNJUZecTqOQBJnpVj2lZUtTiEJUtSsO2AEidMSFEnlZJqQjYIWJGJeUOaXSoTII8J5/Kow2G59cIGIegMJKiSsqOZxYABkQBlJ46mlgoNmbGxDWIbdcZWG21uuKhJUqPq5bTCUgkkn4c+E7a/wDjRryXqP8ASvfu/fWhGxlKBH1lxQ4wpR+SvzNYvaIcaxRyOqWsFQSTJP61zdlZI5n1rULsNkTEicTiYJ/XDTXV2o21nMuFeULENuGQYuATrzmnVAqedK0pWSAtzNrmMwBljKZzz5ppMVg0llbN20qSpE+JKQsGYIvxJ0rpfJK4Kg7ZUxs1t8JC1JSmyiVTLpR4tZA01jrTiduIOCTiihSUqk92lYtLvd2JgaieGtc7Y2M4rZ/cNQ44kJjLFwlwrmDpbnUP+TnE7KQyUK7wQCiN62Iz8P3b1uPX2Ms9K+jbtmnGIIWt3vLpSHFJUHAIUSI0WAQCJ0E84m7d7Xow+JUyRiCf0ZlLjYSO80ACrx6HpXlfY7DOt4YBYU24lwqH2VJgJyKHLT4VpsVjV4nEBZSVOfogoJFjkGUriLC9+RqPGqUgpc0embWxAYw6lLW4Q2mSoFIWopExMZZMRoBfhVNsPtInFugAPJ7tQJDhbUlWZp5P2ZM7pPDWnO3m1Q3hFZTJckCLyCkk+4georD7O2t9X7wujE4bOW+7WGjmVCHJSDlIBGeOcTGhrk6UbZpcnou3ncjOIWAklDK1pChKcyEZ0yOIzJB9KxOxe0WKOJZS5ie9S6ttC0qS0AQu27kAKSJkQaR/tY2ph5ouYla1tOoGdtw5itKgmd2ALpFxzqpwW0UodaWULAQ40s7ipSEGSQAN7T41IzjTug4uz1/GpHdqn9k/caymy+1iC41hQcSFnI1nyYfu5DQPnltymq3bvbpp1JDT+Iatc90oC54haDyNzb41V9n15toMLShZbLgUFltaUABoCZUBAJkA8YqKSZaPRu0G1E4ZgvLzhKSkHu0oWo51BAEKtqRXPZ7bCcU2pxHeZQpSIcQhCgU6+HUXHtVb9I/+L12n9Ixbp3yJPoL+lVHYjbRb7hjuinv3cWTmCklPdpSUGI+1lPwo2kK4svMZ2uabxX1Yl4uFTad1pKkAujMmVcoNz0NNbd7RoaxjOGU2pxbhaOclKUNpccLdo3iZSTHEQJqg2zhwdsSUqI73DGY3dxtoCT0KleqRyqV2owi17YwxShxSUjDEqSklCcr7ijKgNQCDHUVls0kiycxJ/lcIzKyhtSgjMMslBKlBA1Mm5M1D2qmNrYchI3lIBUZJ3Ugwn9nh8am4vCZdpDELyJQhtSJJGc5kgWSJJAjpxqv2rjEZlYptLr5bJKMu40jKBqUytVheYnS01WZNTsdvLhmhybbHshI/N6o+37qxhm+6kr75swkJUrIQtDiglUggJXUvZTmJOHQAltMIQAVWJASAFGFKAnWKfb+tRcsnyWf+TT0C4M/2FeV3qg5aUrCAd3UtqgCBJsqYJ8J0Aq17XOpCWcx0dzEAFRjunEzlF4kgT1qZGJH+aH+uf+TXKvrXBTP9b/8AGiDfNlH2GcAVBMHukJEjKSUxIE+KIOlR+3DwD447rExJjK+tSpy6EJKTfnWjIxQ4s/1iP+DTc4szIZibb5VIjX9UIvIjpSxZldsKCtntZTMPueYnvDcaidb1mVMc7edq1vbRDvcJLyQEpcBT3JObMUqSMwyiUc/IViMS/kSVKQoADxKKEJ91Kr34dW8cNqRxnhU3bY6UD9pPvRUYKV+y1/vB9yaWt+fydkTy0fmUWz9r59q4ZcRDZSmDm1S7rYROa4r0zALSvYWIIuCjFexJVGhjX8DXlHZ/a5aximpCUhapK1mJRKZkgwT04xXov0cOrxWyH2VuIlS3mgVQMqVJE2AMneJAjjevFkdxs7R7FB9H2HSnaeHytFG65JvBlhyxHdiT6+legfSmyFYAApzAvNbuk2X+6fkarOz/ANHhwuJQ+l5pZbCgEwE5gUKR4gi3inlatP2t2L9cYDIcbQM6VkmCd0EAZbi+bjy41wtHRmH+jLDBO0HIbySwrTRUPNaDIPv9K0n0gJHcYuR/0bDzEAkfW1cYpOzHYteExJe71pzMjuyBuwC4hRUDlvZGh96m9o9lnFKfYSpCe8w7AKibDLiHFaCZO7EW1onwJcs807OuIwuMaWlpSFZXQP2SSysAKsNCOI/C3SozmJ3iVEm0yVGeVTMZ2GXhUh8utLySMo3Z7wd3rl4Zpj8iKbH1MX5qMfar16etpyyPkqu0ONW0y+ttRSpKWACIJ3nVA+IkXFS8FtZf1APubyg044oWTmyZjwsJy8BxqNtrZ6n+/ZSUhSk4cyo2AS46eZmYp5vZaxgFMbpWWnGgQoZSVhQBnlvX8qS6sIad7St/UU4xTRgiMoMkK7zJ4rWkcqcO2mRh04kl1DZA1KireIgQDVBt7AqY2MlpyMyVJBgyLuqWII6GlYwDmI2Q222My1ERMAQhUmSakXz7BmjwG0G8Q2HG1rUmSm5UmCIkQfMU6ztINYoAuOIypzN5SpSlLSnNltISlWeCpVoqt7IbHcYwwbdSUq7xZtcQcsXHlTO3c5ddLYnu8PiXDvaBCEAqHOCtNc9TNrYl1d/b/TMVyW2Jx6XXnni4SFMtOkgk5QloZrxcDeA5x77fsztljG90ULdUpsJ7xDmfJ+kw64UM1iZSbg2uLTXj3ZXED6k5mUBLOIkHjORpsSf3jlAFrxXpH0W4VSDvJiEMJJ4hScO7mB8pA8yeVcVKkov5/c0uo12qdOGW+UuLQht1IEqUQB9WbcUJUf2lT61jcL2+7xzKMQsZiAnpaNeM/fW87eYFLzGPzTAC1oUOChh8IkeYMqEefEV4PhcCWsehtQKSHUiCQbFQi+hsReuPhpts772qPoTszhu9Q53xU5lThSAokp/SNEuSnjJ51V7O7Zf3Ghhh91eJbgPZgpKUJgiEnwmMyAIJMR6XvZZqEugiMycEEyImG4MSDMTXmXYdkl3FvWCFqQlMkZgUZswI+zEj3FZzT8LA5Lr/AKc5dTe9rnFr2WyS64pWI7nMlREH9GXVW6KSDrUfE7VS9isG6hbkDukFSpBQpTmVwCQDxidDNM7SxWbAYJOmRb6TFv1W6DruyFAxrcdDUVlsgMhUJlTClHxQHFJWCZ03VA/wrz5srtV3j/06yVY4+5usT2jw7T4w633Q6VNpjKsgKd8CcwRlkyOPtXO1tsNt4lnDOLfK3oylM5NYGYgQBPzFUO1diPPbU75pKFtd7hVqUlxskJaQAqUzPiHrFPdqz/ffA+afi4K98pUYjFP6Fi3jGDjDhO5zFCC7nWQu+5aFAxZSbyPLjULaO3XU40sDL3XduSO7Oa2GW54zbWPD1BqY3stwbTW/khstZAqRJVucBvRum9RNqbIdVi+9yfo0pclWcZoOHW3IR5q8+nCtGTU4AQyj+in/ANI8qzn0iYlaMEC2442S8ykltRSspUTmSCCTetLhBDaR0HyFU3a/ZDmJw4bbjMHG1yVQAETN5njwoyLqZ76PHne9dC3XnE92CO8dK0Ay34QTY7xkz9qrH6SsY43gQWnHG1F9hEtqKVELKhlkKBuY4inOyuwXsO4tTiUwpGXcUDF0ROh+x8fUv9tdhuYvDBpuAQ625KlEJhskxZU3nhRPg16mf+jXHOLceCnHlpCRAcdK0hSSiSkFZIO9e8GRypzt7i3Q+0lDuIQnuwSGnC2CS6Uyoi5MCBep/Y7s29hXHC5lIWDBQqcs5LQTMbnXX1KdrOzj2IeStsJhKEp3l5SSHCsxqdDF+VPQcWUm28IcVsdDbylrKnsuZxWZe6t0IKik3gAffWPU2pBDimlRvAZsoBJ0AEk6chNbzbmbC4BsOwkh8aKBBzFxQg/CIrA7U2g+tfeha07yUlMiCDISQkJ1gwdDBItNcp5GntSJaobGDKrgog6ZnG0n2zUVOwWwnSgEIeGtmycmp03ffrNFcfHydgScKy0EK3YT3mYjulJUSkQFGIsMw5gSfOo7/b5ppfdtrSklW/8AovtWk7ptoBfpfllMPth37LST/qOLtylSjVngsXiZlGHSm87uFbSfQlFq6PSSlLdKbfuROuhq2e1DiSIg+KypSbAGxNoEjmbpHGn8Nt1xOaQkcfGFGAmTaL3Ogm4ieFUrWNxqvEFjjvd2JI5gCn0t4wzLhHOCi/rNcXon+43vl3LTDdpe6C9zL9oqUQEwBGkyPCetjOhimc+lNhp9ZUhRUEJRulKkqIUpWoMDxdakq2Y64lSXXFLSdUlZKVDkoAGmUdjGLyy2eW6oj10+EVuGkSdylZd8+5VbY+mQOtqQnDwCZSSrqNQB51itp9q3niLhABkBNoMk668TXoq+xWHOqWh5Nwfcq+XWuB2Pwg1UOfiQk66wRXshCMVSOb3PqYjYPaQ96frBKgsJSVRmIKZykga+I1o1dom0SAlxXkiE+dzI9qvUbIwgHiSf9sE68LQBrSpwOCT9lm1ru5/feijhFu+TSbSoxmN2g48btgIIAym8wZE7p4jlRh33RGVSYAISiM0DpAFbhOKwadPq4OhgCOmgNPDb7CfC4E/0QsAcBISBWttdEZ69WVS9nuCW1uRZpSi13iFozZVHKYVBGl8pkxGlR9q4B5x51Dct9+0W1whQSBmSs7x4SlIMXV3hkbpq8/nAyLZzGpIC4PMiAOP4muT2jaH2laDRKvLzrg8E3NSZeO5m8L2aUlxpOUqQy4palJCgFjMHW2wggWkpmbAgjzvtmbPdTjy8slDYSWyTZSs4lS4TwCkpEHhHWJH8vt83L9P/ALfdxrobWQRo4BbUCL+s9aPT82/4+oi0nZrXfq6mu6U8A3N0pKTmGXLlMzYzJ8utVGN7DbMdc7xbiiu28HUCBwAgWqlVtdufAvp4fUnemQKbO20Tdtcnhuiemvw1rUcLXRGnKzZYzacIyIcTlTlSkZgZCVJKb6ggD51nMOysNJSpKFKSXJylKioLcKhvSBIBAPzqGna4iUoJ53k+oCY9qh4jbTk2CQL/AGJI8yr8/KuctK5ra+gc0Xhw+QmAsySoE5jdRAIsIAA043NcrUm4jSADlVAMXtyt6WFVOG2/Cf0m9bgQjpeRT47QE6IUY5uRbrYz715Zfhrf6maeW4qJNwCXWHu9SWgcygcqVIcG4QBkJIUIKTckbo5CpbuNWtxLi1qUtsju1ZUEp48o+FVydsyrwEwLmZ19Jjj91IrbBn9XIGu/HDTwjnXr8Kb+IilFGsa7WJI/SZkniQJHzBHtTu0O0DZaVlcSZBRFwbgjjxvrWMVtlRAypUm+o3p8jEUqNqqngRod3XpET68KjwSrhl3otf52PwAlQEXnLKDuwElQkHyn4VNHbELy5gUj7RuIMcJ4/jVC7tAGZbQZvCiJv6a9PKuFYn/QJM8s0R5BPwry+VzL9RlSa5suV9ppRlSQlZggyJI1IgkGZI9xXeK7TFTSe7KlKBBcy3IAkWTxB1tpyNZw40XH1cwdYWSLabsH8zamjjUahnKTaT3s24ApvUWkzU/zF8R9y+a7TriRBEeIlQTJGYGYnSJH7wMUJ7RLBz5SqJgXAM2iPFqIuB7GqQ7RNoabJvfO9N7HURflTBxSgTlYbN5kKWb8wQqQetPJ5fR/2TfLuXu09sKxLSUuBbQzJWI3c+WxSSqCm8aVme0KFMEvoUlTUSbwoLkqGkE8JkXim8VttQMqw6JFgSHibaar61VbR2st5tTS20lKuSXJHIglWvnNd4afNa3UYcrI7/aYrOZThUSAJzrRoAPCHIAER6UVSjY4/ZV7Kor1+A+5mzVn6RdYa93RHwTf3rhvt46Yhtv0KyT8QD8qwLbkVLRilAeIg8ufrrXXai7mbNvtriCYSGxySlGY+2Y09/OPEgypUDjDafioprH4TGDiEgcryakKx5UeQ4BPDlMyfc1dq7CzRu9oXSP1qzNrkJT5gCPiKiu49ZO8VHgDmsbdNaqEucr2vBg+4kn0ApC8eJB+HsKtIhboWYsN3pfhFyaZOIEc7RoPl+RVf334cKFYg6XI5zatJkJwxAjQCen3ClLs/KdbcLVCLxiYgeXxJNdOLPE6joPgPvHpVsE1p2xHy+dOJf4RbX7p/Gq4PmIk+vP2v+ZoDpOive+mukW6+1WyFoHok6ed5jXh+fhSlw8vbl6W/H1qt+tdeAOkCOcD4U425Ogva17GLC/LWllJ6XTMacvlx1vH9WnRijP4njI9KrQ4QeMaaiTF9PM6mlS8BHWOR63gfmaWCwVip187Qfhz19qU4iL/AHkeXGdKglczoBeTHPTTrSBw6TeOM8+Eilgse+PLof7YpQ/fn+HMnSq5D1vhrx9Nda7U7PHhbSfbX3oCeMT5eUAR68falSsTw06fK1V4cMap6gz6RSpdMC8jUAx+Qfz0qAtWsTOtiLA6XN4sfwpxx8BZCsiecmx6kSSPeqlDpPEjpM9DqfhSoxWUmBblltyMz/bQFj3wMzBvAi5I4R5V2nFFUEK1P7JCeQ4meVV6sWFAymDNiFEQecEj5CkUlUahwakSZHW33T5VClh369AOVkgD4RJpBi4AmUxAsCke5J+FQS+kphOYAa5glQB0G/IIHW0U0jEFSikOZ1C27CxHVOvrUBap2mqLKJv9rhwFp+MCgbVXxgiIi4N/Mj5VTvYgDxIi54kCegmainFDmdIvx9TpQGgO1LXSv+saYe2qBq2u37/tVEXI0PHyPuDTCsWeQt0H3XNUhaubYEWb6mVxP8aiO7eP7PuomqteMMkmPeKjKxAP2vmfjFXcC3/nAeR9x94oqgKqKm5gig06lZpmu5NcUyklBPSnkrjkPaoQJ60600TwA87fCt2Cah7kfeu0r5D1qEhMnj8vjwp3S341QTC5MAEAex+GtOd5EQqCdRJj+3pUIOcwn1gn3pUkcCPPT2EUsElbkEyTPEkQfTX+NCVG2vxHwGg66mo6epv+deZrpT8WAJ8x4upMAgUBJ7y+vSJsekfs0pfTN97QWITJ4COQ/PWEtRI1EnU7275T+Zrts8ZAMECAAPXepZCSXtfO+lzwHQCuw/HEGNTBmfzPwptKU28R1P2bngZnzpwMTw4zoNJ6SNBF6tgcD1rqiB1Ik8vjTgxXBAKbX019BTQTrbXnNucQmDTymwePK3Xp6UstCKe1ESfc0FyItMc/wNvxoShIiSbWuUnTzVXIDYgFWk6xbX+NLA4MQOAt5W9J/N65RigIIBB5yf4/KugG9QTx9+Xg/M133iBfeN7WJIvw3J6etLA0p++uusn+GtcrcB0E+X5tUkKQeCieJA/EUqVt65J01+dl9KWBlEkaE8bRp0Ma260ouBbnw66zPOpSFNjRs6zYkGdeCiRNcjHCCchkniskcYm1qWBhLsmNOWpHmJPypXlBI3rTeRBn+NO/XxwQ2YFgd4jzhOnWlRtY8G2+Gkp06SOFSwcKdGWd3kDCh6XNr8gNa5i3hVOlo/GfjUk7aWFcEEDQ5p981INuK4qHQBI4c83zmlsHKXHCN4K4QchWPUCAB6VziMGomQ2RAuUhQHmM1j8K4VjnSbOGbxlCb+kED3qI/tVd4cX6KA05gVLYJB2Usk7s8bhsH4E0w/stQ8So+fvEGoz201aFUnqJmmRiRMhIniZKT8/nNUCPYMXlYqGptPMHyMfdT2I2ioiCVR1Mx8BUJbx6H0qNkFKU9aKbJ6fOisg4mu0vkf2mlorNlHkY08h8akt7Q/dT/wCL+NFFaQHDtH91I/rGlRtYxYAdAVfxooq0Dr+UCeXqVRXC8TOhFtfF8JNFFUDJWdTEeUzSpRPL24UtFAdpSB6eX3V3nAE394+EUUVUBW1zztA119qfQdZE+p9eNFFUHC7GSkXIPlJ/GK67wHl7UUVAKHrWAkdB53JpV4jkRfkPviiijApxCtJOn4TqK4znU+vL8jpRRQArEAmARPQfeql73joRwnX1i2tFFQEjuVEZrEWgA9OoFNoxAUSCfh7W40UVpgQgzbXSxIE/dXBdUkkm4nkI9eJooqAO/kamRG6DaI5/dQnF25jnxHynSiioDh1ZN+Z6R6p/gaaXiAbEmdACJEzPKiigIylyTYXtpHyplwelFFANEwaaJoorDAlFFFZB/9k="/>
          <p:cNvSpPr>
            <a:spLocks noChangeAspect="1" noChangeArrowheads="1"/>
          </p:cNvSpPr>
          <p:nvPr/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6400" name="Picture 16" descr="http://media.vendegvaro.hu/13/13582/3926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09" y="1523998"/>
            <a:ext cx="8001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 descr="data:image/jpeg;base64,/9j/4AAQSkZJRgABAQAAAQABAAD/2wCEAAkGBhQSERUUExIWFRQVFhgYGRcWFxobHRcYGBgaGBgaHRccGyYeHRokHBcYHy8gJCcpLCwsGB8xNTAqNSYrLCkBCQoKDgwOGg8PGikkHyQsLCwsLCwsKSkpKSwsLCwsLCwsLCwsLCwsLCwsLCwsLCwsLCwsLCwsLCkpLCwsLCwsLP/AABEIALcBEwMBIgACEQEDEQH/xAAcAAACAgMBAQAAAAAAAAAAAAAFBgQHAAEDAgj/xABQEAACAAQDAwcHBwgIBAcBAAABAgADBBEFEiEGMUETIlFhcYGxBxQjMpGh0TNCUnKyweEVJGJzkqLS8BYlNFNjgpPCQ1Sz8Rc1ZIPD0+II/8QAGQEAAwEBAQAAAAAAAAAAAAAAAQIDBAAF/8QALhEAAgIBAwEHAwMFAAAAAAAAAAECESEDEjFBBBMiMkJRYXGBoRTR8DNykbHB/9oADAMBAAIRAxEAPwCRXSvSNp84695gn5ZpzLhshl1Iny/YZUyIlfK9I/a3iYM+UsXwyWf8ST9hozabrUv6mOPJQ35dfioj3TYzlN8pOkHBKvwB1iJhtKpmOCoNid4HTG6M4uLe0LZy/pChFipEWb5CZoYzyN3Kf/GPhCBUYbLt8mvHcIsXyGS7JNtwnH/piJTcXB7V7DLlDhtAn5wx/RW0HsE+QTqB8YC7RfLf5V++DOBn0C9/jEPUVXmZW2B0QmNNaY00y3d2CoWUDMxPqnQg9USaijSw59ZklMctwpycOaSddRu7eyOlNVrKDK61LDM3PkgsqjosDcaeMR3x+WQORSe0rKFF5DWJDKSL79w4jp6Yx5tlCo9piprJ5RmZeUazMLE9JI4G94G2g3tpVJMrp8xNztc6Ws2UZxawPrX3jpgLaPRXAyPK7oy0elGkZaHQrPIjdo2sbggPIEaMegI0RAONCOc1rb46gRzmreOCYKpbcfZGhMB3Rz5HmntjcsWgHIfPJC9q5/1Dfblxzxpv66mAX51Sg/fS4iFsLjaUjzJzqSSmRLEbybm/sEdTVlq6VVTpbSlmT0ds4/TBNhbMRYDW0Cs5O6n0DTUo51wLHpjutOi7gO4Qq1XlKpEAyM84nhLQ+8m1ogVHlCnOB5vRm53ma2g7Aup90ZWl1FHskdEcmY+7uvFfz8SxScAAyyRxKLqe9tR3RCGx09udPq5h6S01vvI8YnuicOmK7XUskkPPQkfNU5j7Bu77QuYl5UpChhIlzJzDqyr+1qfdAhMAoJJ585GP6PON+68dDitHL+Tku/aAB7z90dvrhf5BRyHlBrHBCUyKTuuWNvj7BA5kxKebvPcX4LzQOwaDvsTBT+kU1tJVOqjrufgI7URq5jZXYIDfUC3dp98L3jOoAJsI1y01zrqSzffpGjhFHK9aapPQnO+zeGqfs3zWLzGbQ9XDqgRRbJKAC2t9YRyvk4GefUY05Jz15R97RqGIbOJ9ERkdfwLgk1srnv1sfEwT8ojgYShJFg8jf2WiJPk+kc/pN4mCm2coNhSg66yfECNUP6hCPUp6XVLra2/p7YjYbLvUN9Z4MHDJZLcxPWHzRxv1RBwjDJbVboygqHYAbh7o3ae3bL6Ct5RNq6MgXt0w6eREaVHVO8U/CFrENn5KqSqlbX3O/wDFDN5FFt5yOicv2D8Ij4dkq+CibtDntCl53+QeJgrgfyI7T4wPx/5QfVHiYJYIfRDtMS9ZZeYQ0SYjGWJYQTZjBHWYeF2KlOvXda0SEoGTLdWQHQS5Uy+Z9TcZrEX3WiPWyp0kzGeSkyW058oLEsWLkpoTppYWiVR00yahIp5EtwSGD5mBvY2sLa9d+mMLdSspRSO00u1ZPHPHpDpMtmHHW2kDbQe24kla6cGlLKN1JVCSuqg5hfWx327YBR6SykMjS7ozLG1XSNxQVmKIy0bRY3HCs8ARoiPQjVoBx5EeTHvhHmOY6PNuae0QT2YwA1c0yxwGbuuB0jpgaBoe0RuTVvLuZbshIsSrEXHQbcID4OGybgHmuISpE0hZTFTmLEc19Ddr6WYbxBfHsOoJRklJyzDy6Z8pLczUnXXxhZqcGdqJKom/0uwkrf2ge2C2FYSsyXTOP+JVItujQkj2iJPIMDtTYzSg2lUzsPpEAe65PhBudVThKZ0kqihCwJ32tfdrBCjwiVLUXyrYcSBAbbTFUEqXJUuwdrEyxcWHzSxsBf7oyUAU67bZ3yc+ZLT5+8EHu7o7ULUtTpykwuSLM24+25gPV0icoJYzAMbZSptc8CemJVFsy0uolqoPJl1Ifeo13HW8JhhG6n2NQWuL9sTZezSLuUeyDf5OmEazrfVUD3m8aOCIfWLt2sfAQdogL81lS/WZV7SPCPJrZQtlzPY/MUn36D3wXlYRKU3Etb9kRp1USCFkue0ACDQLINRWO6kLIIBB1dgPcAfGIqU08gay0FuALH36e6D0xOadOEDxQzSNZth0Ko8TArJxA/JMzjUP3BR90ZBWTT5QASWtxO8xkdQmQLUAh3+s3iYPbblVwxjYWAlEftp8YWMXxFpBaYiCYVYnIxIB1O8iDtFtHOq6dS9DLeW41RnJGh3ENLtoR7oupKMrYkKzZV8urXnb94iNhswCuc6kGYffYxaLYPTH1sGlf5co/wBgjmNnqLecKdfqvbwmCNENaCTXuDu76iliLtkPN+l98HfI0OfV9U2X71aCRwCg40VSvZMf/wC4wQ2elUdEXMmVULyhBbMGb1b24npMLvjtaT5HUXaDOPyNVPTp7P8AvErA1tK7zAet2oppsxZOd1m2LKpluLjrNrcIN4T6luuO9Vor6hOVZDiaJiH5V7l2OuZiQVQte1tNBA84PMVrSJ00IHAss617rewubFtOncImtRz2LtJKLZ3BzSUN7MRozNcAbtd9oirQz3vJn8gWsDlaWoUA/OBDb9+6xjE+WUKw8ossivfNyhOSXrM1Y8wdZ0vcd0LUF9rMMenq5kt3L5bZWZs10IBXW50toNeECBHoR4VHGDdGwIwLHpVh+gGeRGA6xLkUJIudF4k7vbHtKeXylg9xl3g8b9W+DQjZAEeuTPQfZFk7ObBPPCzHORCLjS7kdOU6IOtvZDfR4RQqpkBZT5hZs4zZj0cqfndlh1xnnrxix1FsoUJpGZIsXazyVvLu9Jd13mUfXX6p+cPf2xXjoQbEWI3g8IpGanwdlM4AaHtEeSI6Dce0R5MMEsvCaVmwQtmGVZM45bb8rPx7oh7JUueVTXZrHEAMoNgPRsTu46RPwHGJIwKZKMxeU5KoGUXJBYuQDYaXuN/TGUuJS6KlocstJztN5QEMwKzGBFyAOdlBtEm1F59zqstZaCVKUHk+/KWP3mBW1eELVUjqJTEoQyj1TcDeBB3BsRE6SH0B3MOgx1nVAQMz81QLknTQRBi1RT0ivWYiy2vLKkEXGtxx13x3rknUnp5D8opPpEfUMekDhEDG65a2efNKdURXJM5r5mINzbWwW/CDNXWtLlImjM5A13KTxMZ2nF4COOze2cmqlZi2RwOcp33gm2KJ81ZjfVlt4kCEPZ3HGp5rSy+bpsANYsOgrOVUNbf1/CKb7YGjnTzy5N5bIBa2a2vcCYybxA1/npjvVTlRWZ2CqouWYgADrJ0AirNqvLRLl3l0SCYRpyr3CD6q6Fu02HbDqLYlWWG50txjzlNt4PcfjHzziG39bN1epmAE7ksg6dyiO1B5Sq2UR+cM4+jM53jrD9y2NtL9sf5/7RqBuymJvVUcme4AaYpJC7tGI0ueqNwj02hdrANa/PYdZ8Yedl0Hma9HO8TFf1OrntPjD/sg35prwL39pMOlciGmrkc6jDEAFlFwx9VFXKOrmn+TGqbZYMS7u3OuQFZha+480gRKWeCOduPHoPwIiRR1wIyjU69/H+TC2iySIMvCWl3UsWB1HpHBv0Xvmt32gpTUvOvckcBdjw6CbaHjHEzwWCg2tqx4nqifKA8T7YaFSY6SFfE8NQVTzLAE5R+6BBzBXurdo8IG4wbTWv8Ao+AiDQ7ZUshHzzlJBvlXnHd0DjpDcTFXmBNbLqGmTQtKsxOWmfKO6gi53Lc9HADptA6dNnyQrChEwMcxAZgVJ3KGte3XCpW7ZVjzJhWaoRnYqpHzSzEC1+g8Y7HbyuyZTOlEWA9XcBu0vaE7pt9B7AO3fKNWsZlOadiicwsWvpbNc6kG3uMAAsM+IVz1czlJzBnIClgMo03Cw7d/GNpharlJy3J4nhGlYwK5ZAlJhbPw06ToPbBOmw9Bwzde5e7pMOeD7CVFSASpSX9Jxb9mXvPa0O2HbHSqSxEt5kz6Vrn9q2VB2awktVJYycoykIOEbDTp9iwMtP0hqR1S/va0G8MweVS4gElKZjeaMTYgnNyyDVrWXTTmwy4viKySqOHaZM9SmkLmdxxJ1FlHFmIAhXn7RVMnFpSLhwExqVlWUamWCVaYGzZrZQ45MjLc74iu81PoWUYxHFcHmTR6U2TfkXRe/ie0xJm7OSiuUAA24RGwjbeVNfkpqPTzgQCk2wsx3DN0nhcDN828MgEI+z1yNvYqPJmyNGHKS+HSvYfu3QB2j2Jp69S682b9NRzv86/OHX7+EWO8oHeIFVeBC+ZDlI6Ik4z03aG3RlyfOG0Gyk+jJE1eaTzXW5Vu/geo6wHVY+ka6WrKUqEDKdCbaHtX7xFebSeSvfMo2BB1yE3B+q/3GL6faU8SFcGiZssoOAzLDXk6kH9/4wA2akzKhaP0jZlq8iZyWQASiw5vVa3fAY7T1lHIejyKic8MGQ5rP62t92uhj1sTWO9dIk52SXy2cBDazcmwJDb92m+NTimmyVFjYxtJUYdOCzilpgLLyZ0IGhJU6jWFzHtvDVFULsAVIKg2ueGkEfLBhrTHoEVifRzbX1NxlJJO8309kV1R4HMM6WFPOZyF6rGxMZu7VXYfgednpY81FiV9bQWuTf2wIr2flQSX03X33G7fFj4FgiU8kKDcgatuJO868OyOrzJUxbGzX4MLj3xnvICtMQV1KzhfMLZr8R1gQ9bKbRhzZTY6Ei1gb8QbxGxrBAyNyI1tzpe/TpXq6oG7N7NtKXNOYrroqNYkcMx+EKnjJ1jpthMZsOrDmB9A1lIFhYa6jf8AhHzvWYYyqGtowuOndc8IuXEsdlSUbnuDYi2YkHuOhitsZnFlRrWvfmgAADL83TSNOjJiim45o/npjBKNxodw8BEo63Nzw6vCI7IQ3V+Ea0xz6K8nC/1ZTfUP22jI9eTr/wAspvqH7TRqEfIr5IGN4SZU4qLkWzAnoP3w8bM0QSmUE3zXY8PW4R78ylzjnZAdLXufZbdaCMmUFUKNwFhGeNt2ShGnZzFCvX4+Mb8yXgLdmkd43FlFFqRwSjUbhr08Y9pJsf58Y6xkOoo4AY5JIYsRoRp3C0V+nK00pnFKHQu1je1xe97Beu178IterohMtckWvu64iphcoLyeW9ukdJ33jPrabZyw7EejxB5qBkopZBGt2eO4qH40Cdzn+Ew04dyMpSudN+68TeXlH5y+0RjjpuuStldTJqh9cPBzEaZxof8ATiBUsiTQ/meXcLXFt+h0QRZswSdCWTeOI6Yg4lSSWF8ye0QkoSS5KJr2A0vHJpAIpNDutNYfdEPFts3kqo83blJhyywJt7t2Zb2Fx7R0w2S5EpparnWw4acbg+0EiEOipVrMULtMHJ08uYko7h6NxLZrfpzDN7paxr0YOrbJyYSwmuaTdmp5zTpljNmhxdyOA5uiDcq7h23MV1WzWaoafMRy2Wejm4V/OC95QB1LFfRWtl0UAcb3W+FIzE8oliToLaAqVI69/wDN4j1ezsp2V7SOUVSC+VQb6WIYC/A9xtxMUjKavNnYFTHp61Upc8uetQiWVyqMLkDMjDNzpTHeveLEAx42W2+YDkZzTrrot0VmBUDlJbEsCxQkWY6spUnWHWdg2bNYpqNLHccpX+H2Qk7d4T5tPWolrrMQuANAJ1Ouc8dc9Pyy/wCReiOhvapnYGE7ar9OaO2SPuaNf02X++PfIMTZeCZrMq5kIVlOYXILKx47rXA6rR5bZ5sr8zXMSNb3G8Dfprp2buERfee43hIL7ZSzvnKfrSW/hjmm1MpQQsyUL77SXF/3YkNs43FdS2mo0Wx94J77R4/o5ztV06wOv8Im3IOBR2y2goXp5nKPKmTFU5VUOr3Olg2XruQTbSEHYJ/6wpzYmz8ASfVbgI67V4XycxmOgZ5h/e0gx5NKL01NMt61WVHYshz4tG3RXhZKXI3eUplapoAQPkpxKtpoSlrjuPsMKmyUkec5sqjKrkW36uVHuEG/LU78vR8kbNyUyxGhsWXjwH4wsbBcotSc1yGRh1AhuntBgSxBgHWrrXlzA1yVbS3QfxjjNqEWZflAE379ddwPfG6/EBlIVc0wkgL2cT1QOkyOUsZiAut9OH88YwJ9WCg3KrAzZ5Tg5baDp4iAm0NfNerWnl80Pks3AB/gYLUSADd7I60+Hh6qS9mJS18oJNgbjdFFVqwEPaDyeJTUFTOmzXnTVlHLYWVD0gX95iq6rHWdVXItlBHHosfdF+7e1HKYZWWV0tK+coFxcEi1+7vihqyhyIl7DMCdetQfvjXCgJ+4KEw30AEaZyb6j3RjSt/UfGMMuLIc+h/J5phlL+r+8xkb8ny/1bS/q/vMZAlyK+RslYYbfKOOpWuPeLx2FA399M/d/hiuduHK1rWJGibiR80cAYjUk97aO47Jj/xRPakZ96Tqi0RRP/fP7F+EaekmcJx/ZX4RW4q5tvlpv+o/8UelrZ3ConD/AN1/jDJIPeIsJ5M4D5b9xfjGKZgaxmg/+3/+oQErZ+n5xO/1G+MSFrZ1x6eb+2YSUZeljrURYAWZ9Jf2T8Ywh+NiOofjCMlfP/5iZ+0D4rDjgM1mkKWYsxJuTa55x6ABFVnAVJM7Usqw+Md7CKQq9qazlX/OZosxtZiABmNt3VG02srLf2mb7Ygklg1d0yydttrUoJaM0vOXawGoGgvvCnXohTmeWeSyNensRbTOdTw+ZEDA50yuqpUqrZpssZmCvuuB1dV4bse8ntHyEwrKyEIxBV30sL7s1oGHig0o0nyLP/jKgQkUQOUakN6p1sD6Pq90L+ym1OU82kEy0iQhuxHOUzHd/U+e8wnuGphTnUFuVud0pW3cTm6+qLn2I2WlLTSnCAM8tCxtv00v7TB1KUKXUDWQWNr/AP0Fuya38Mel2ztvon/1T/DDuMCT6IiFVYfLU2Cgno+MYpQ25YbQqttqtv7C/fM/CAG1W1UuZKUGkZCk2W9819M2Vxu4q5HfDBiGPUsskNMBYH1Za5rdpGnvjSyaatlFMwcNbMEOV11vu7hraJw1FGSbC1YGwLbqSsiQjSp7OJaoSrWGZUBPHo1gj/T6SN6VI7Cp/wB0ApOysgVqqAzJ528vK1rZRRpN3ADXMT7BDi+yiEeqLDdpF9VJO49Tor3BEvyk0vKBWaqF9xsul+nWCP8AT6i4VE3TTVW/hhT242WVZIcLbKyjtDG0K9FhCM0tANWZRew4nsimnBSjbDRL8oNQs+ZIZHzKysbnpLWOkOOD4FMp2wxOVUAznYZUGhMpiTcnWFjb6l5Oop1NguTgLC3KC5PjD5WYrJNThuWahCzXvlINhyLAbo1R4RnfJG8pBlJVUbVDkKJE3M2XVucthYDpJhfra1vNeVlUplS0YPLfcX14rv1EN22+CrVVVI5AaVLlzGPQSWGXT390c9oZivKensdFFidx04RDUlVAIWFV8uplCcgALCzDirdBgTigdZoyD1gOd0EQGwmkmylLyGs4vmUi4YdYiFN24ZzrTKHGh5zWv2Rn25e0NWONBUnKWc7t5Nh4Q07Cz87TG4WFvbFO0GJTptQpawVbnIPV06ot/ZedlA5HKocA84EjssCOMOlTTYrQQ8oQ/q2r/UtFFYjUM0uUcyHmEAAWsMo43N4uzbnOMMrOUdTeSbZVta5txJvraKHxUKUlhWvzbEDpsI1Q4FQMVjc7tYxibHURGmS9LXGhjQTW9/Ho7IvQ59H+T/8A8tpf1Y8TGR58np/q2l/VDxMZCPkDeQXt1M/PH+qn2YgyHso6477d/wBuf6qfZEMHk6kq8uZmUNYra4B6d14STyY9tyFsz9Y7S6gGG+q2vwuU7S5lRTI6MVZTYFWG8HTfHMbbYR/zVJ7V+EPTK918i+riw1jsHHTB1dscJ/5qk/aSJ+F4nQVLFZEynmsBciWVYgdOnaINMPd/IshhaHHZ0/m6f5vtGFbaOWEqGVQFXKugFhu1ho2cP5snf9ow3DDBVIp+bsjUvOm5ZWiuw1cD5xt3RobDVd/kR+2nxg/TbdPMqSiyU9JMCjMzaEtYE2hzNHUfRkX+tM/hjDJztm/fJciPsfgVTT1kt5ko5bMNGQ7xppmh/wAcrWFPO9FM+Tf6P0T+nEGnrpiVUuTNloM4YhlYm+UA7iOu3cYM47My005rXyy3Njxsp0hoKWbElK2j5xrJ/wAvzDbkE6NOc2u+PoXZily0khTvEpL27BHz7iWhngbuQQfvn4x9BYBX5qKVMIt6NdOzm/dFJcL+ex0+STilcJannBbAksT6qjeYrLFsXapJUMZci+4etN6z1Ho9sFtqa/lWMu5yAgvb5zfNTsGhPd0QFQLq72ygX10Fhx7BaPK1tVzeBoxoE1VWskqBTjKzBASdSTqNeG7riXLwyXN50otLmrra9mHWCN/dAnHp5dpTnc9RLZQRuWzAd5tfvj1JmMrscxzCzA8QG3d1wR7ISUcWiiyTcDxFzXSkm6zPPmYtbQ/mRS3bovti1NDFPyX5d1a9ppxAXtoRel0I70vFmYRiRmywW0dea46xx7Dv741OXCfsTF7ykgLSm+npE177xX+EVaLPkktYLNQkkHcGBJ3dGsWT5RZoFIb72ZAPbfwUxXmEWWdKY6jONO3T7416eIjrgmeUHEJM6rpuSmLMAFmtwPKLoRD3iSAVeG2AHpJm79SYr3b7DORrpRXL6TKw7QyjWHfERP8AOsOu0oHlJlrKxseSN73bX3RaHC+5lfIa2pomZ1fOwCy7WVrDNmOp6dLQm0+0azDyU8FZiGwmLb3qeEMW10iY0yVaYLiXzwOaGObQ2vuisds6CYjq5U2vqR8RGSWZUcNzVKUgaZM1Uneo3g9UKKzqabOMxDZWOoI167COmFS5lR6MMFlDeSbk+2OEjAVp6rnTDlvpYXJJ4dUSpK85OROm4rTSWDXOgIPNN4Z8OryJF6c3c2YA8FbeQOkdELm1WzoMvMN8a2NqiolsTa3MMdCnGzmWdtfNL4PUMd5pzftH4xT2LyPQyb/Qb7AMWnjdvyVWWGvItfU7rXHZFT1c1mkySZnzTYZRoMnT7o3abwTFSpHj90eFGv8APRHWpOp3b+MepaXDHTQDo6IumOfQ3k+FsNpf1Y8TGo8eT1v6tpv1f+4xuEksivkBbevetmC24J9gQy+TE+jnfWXwMK+2/wDbpv8Ak+wsNPkyHopv11+zE5PJmj5ik9t5IOJ1mh+XnfbML6yxntbu7oY9rVY4hVkEfLzvZyh9+kAhKPKW0vu/dMbttt5KNnQUq29U+rfv6YtT/wDn6mF578bW6rae/wDCK05F7b11XoO74xbnkHlgU7niXf3ZIlJeH7o68oObWN+dN9VfCGjZn+zJ3/aMK21YvVN9VfCGTB3K0YK7wGI7bn3Qr5CvMymKKqSXWl2ICpPBPUFma6dQEWenlMoWF+WIvwKPcdukL2DbUUoV+Udc7MxNpbb2JNt3XEiVj1Frz1J/Vt/DGB6ju6NjTlyiXL2pp6nEqcynuEV1Jbm3JW4tffxHaIZNqa1BR1Bzr8k/EfRPXAfBK2knTVWWVLjUDkyNxB3lbQZ2olS1pJ7MosJbHcOjT32iunJyvAHykfPGI1AJmm41lKN/+JF24PV2oKccOTLnsBa0UhiYALgf3Sjd/iCLrpJomUksrqOSlpu6gD77xPtDqA8lkVsQmksF+cxuT1tqfYvjCntpirgcjcBWAbQ65BoqnvF4YsRqwJs4tuTNewJ0vl3cdFiFO8mVVXWqVYBJqhlGmi2soN2Gtoydl07nb6HajpURsaOlPf8AvZXg0B9ocQMmplsNwlgMOkEmC2NE55aMLNKqEluOh0uGsdxEBMalSp8wlpjJl5lshN7bz2Xg6UaklP5C2+hOwGotUSXOg89S4vwMqw8YtOm5k8jg6+8a+F4pSkqAhChi2WolnNa1xYKO+LuSnukt+PNPtGvjCdoTTVHICeUiZ+ap1zF+w8IFO9ml3+mv2hD95RVBorG1+VTLfidSfdeK2w+QvLS81rF1v2XjfpO42PHgO+UHFZc6rpyh0XQ3Fv8AiLqL7x1w54pXS/O8O9IlhMmXOYaehO/WK82vwtZVbLAUBXK6W03oD1dMP+KyVl1GHFZY0M02AGtpJPARaD8N/UyPk5bfP+dUzS2F5kmZqNQQrAjTcRqYUMcls0kgop03qzD3Ewf2sxSVVTZLieJRkBhlAJz3IuDoLbrd8Q8Rl5pTEbrHwjBqTTkmgtNCJMlFLBSRbiDBTZWVnqfSEnQnU31Ec5dOX1tBHAafJNB46x05YCghjFc0sMpDMvBgdbdYOkL+zWJjOytorG634EQY2qmgIbHVtBC/IoiqDphdLygLTxDES+F1QsM3IOPYPh4RUjT5SpLAck2OYZm0JXtsNeiLEwSbeSVfUMhVh03H8iFp8HkAf2I/6g+MXhrKGGKo2Is9QSbEb+mPSWCtzhqBYQ4y8PlC48yBO8XcaX7o8zqNBYijX9ofwxX9SuKH2lm+TycBhtMP0D9toyEikxeciBUlMigaKJoAHdljIV9pzwLQe2zf8+m9q/YWGvyafIzf1g+yITNrpw8+n67mA/dXSGbYvE1p6KfNbQK/tOUWHtMUlyYl5io9pqlfPau7a+cTB3CY1/vgNyw5UNfTf7onYpX5585wos8126rs5P3xEEq7Zt27hGqPaIbnZSSZ289XKBcbmHdw8ItryIFvNja188w69qcYqYeru+dv0+j2xa/kHm3kOLHRm14G5Hfp98HUrZj3Ry5Qb2mnfnTaWOVNP8ohgwistIlD6RYW7S1hCvtnNy1Mw9S/YH4QYpajJh4JIuUaxNhqHOvviEpUFeZlLo/PbhqfExJR+8wd2Y2fkTlmzJue2cKArEWzNYXt274a5Xk9peiaD9doyLWjI9GGqqAvk3/tq/Ub7osDbtrYfUfq/vEDMH2JlSZqzJTTVYaE5r6HeLEERL21w5mop45V7ZCTqPmjN0dUW05CNqU0ygsTPPbrRP8AqiLj2XY+ZIP0V+6KVxBbN6zHmLx/xRF5YVThKZVG4JK96IT7yTE+0rwIaXLK8nZ2rK1czKM6i/WSwNr8dxgvReWdKZFkPSOzSRyZZJigMVJF7EXAPREPEJoSdUOxsA1yeyY0Js7Bkmsz+dSlzsWyk6i5vY6xPs2pUm2JqRwMO0VUZs1JpGXlalZmX6Oe5C34nrgRjmIchMy5FfMoe7bxm3i4367ol4hXK/IEEELOlqbG4uoO47iNffEDGZEqomXNQsvIAlmBuSu/36d0JCnJOfyF2l4SBPu9M04c3NPsFXhZV4795i8qeaVp5emmWX4CKSlMqyuRVs+WoVsw3EHIL9WsXTKH5vLB+ivgIXtMqVL5/wCBir5A/lHUGjQ8eXX7DxWitZ1+sPERZ/lAp82G3uRkmo2nbl/3RVtPILTEGZtXUcOJHVGrR8iKR4HuvnSqupR/NS/Im12cqGs2vN3aEX1hqNYk0y3dAvJklQd6aZTu6jFYbSYnOpah8jmzgG5AFiQL6AAa9NolbO4w9Q1mc27d8LJy6GVli4Vg9NUKZgW5zMDqRqD0A9HjAzGcIEszEUWW2nZaCuz03klKLrfnW6CYh7WYkqjnEAnS8T1Nu1AEmnp8osRHSkpfSg23AxPkSAyhgDYn3dMGcJwAEsSwzHgNYzO5DCdi0rlJqLw1Yxuhw4zJ6gC4HC2mgvraDGJ7PzJU5mKnKR61tBBSlqpcqURLI13sd5h4eFCsg0FEQwUrxHjD5+T0HzF9gha2dliZOBBuE5x7TuX74PvOnkkqssLfTNmJI6TYgC/RGjSWLZOR7ajX6I9kcnpV6B7I5s9R/hfsv/HHB5tQN4lEdQYH25jFGIdvNx0RkdA99Y1AFsrDHMSWbWzWTVXfOD1c2CcnaUSaVpZIKszZxYknRQACBzToR398VwaprDXW/RGq6oBtlLW43PHpvA3SYqjk3VSy8w5NzMbDjv0HhE6iw5WS/KHlT6svKLG3S2a4O/SxvpaBcmeykMCQQbjKSLHgbjjEhKpha5tqSDfid/XwgNtFCwsL8mMmfTCelZMbNvQShcN85fW7gTBHYuqk0LTZJZ2I1FrWYWPAMbNY3t8IrtccnIDkmzBfeAxHR8BESVPfpIvvF/vhZak5JZ4FRYO0G1UufOmNZrHQZrX0FgT1fhBmlxyW9JJlk3IVmF+F8wIPTbf39UVU03pJP4R0k1TKuhIvfj/OnwhO9n1OOsipYZgGNi1+PDdE1a5/ptf6x+MC6YEki3fBSbQMpALLc66XNhbNrYaafjBjqRi6Zt09RJZGvYLaBpdSpmu7KRkABJuzEAacYsTygv8A1bUfVH2hFZYFKeinrNeXymRcygEWuwspJ4WF914Y8Q2ln4hTTZIp7ZiBmDgWs17c4gE6AWh9PWW7/QXK52VLiJ9IvYv/AFVi6tmpl6OWOlJfgsVfX7G1ZmKRIJAKjmvLY6OGvYPoLRY2AsyUolvKdHTKu4G4GXcQT0RXtCuKoZtNsWcRkZ509AbFnte17ekbhCnO2iRGZGkXKkqbNpcGxtru0hz/ACZPac7CS9mcEE5R89ifndcLFV5Na2Y7zMiqGYtZmHEk26Iz6Gkm3vOnJrg44xSnk5YIUZpinKL2AYHS+8/jETEasSGyNLEzMM4JJBseGhtDVimylW4l2kHmuhIzS9AoN/ndMDsY2DrKhlZZBUKgXnFb3FzfRofTg20pcZA3XAvU3OlmaAFDT0GUX0sU4k9fjF1SfkUPUvgIrSRsNWJTmWadywnBhYrzheXqOdwymLFxCeKaQgmnKSBpcEkjfxiPaovp/OAxdLIK8oMw+YJYkenXjvGV4rVnIIPRrD3tHtNJnU6yVUk5812tbS4Gl+N98J83cRYdgVTFtHUjsSGhOPuTfKI16mTbiuv7QiVjWGCXNkcggV5gbdoDkUG9uuAe1GJCdOksFK2AFjwOYfCGitb86pOoTPsiG1ZVX3JUTtl6qomuyH0dtGJvmHZw74ZaqmkKbFVYji2p98DMUxMSXU/T49m6/VrCztXibBkmAZV4kcbxFeIR4GipaXlPMW1uHDujxguNBAMgAufdCVyk6e2WUC4tvGgAPSYlSTMVFUgoy2uCNDboPGOqhSy51aJyEHUHS0JGIYHPMwrJK5BxO8d0RzthkWxGo0iNhW1Jz5i1rnj0cIGeaAM1HINOhRGYHedTcnie2Jr17iwDtr1mIoq+UGY8f5vHY239EZG2UPRxB7jnMb8bxDxCumg3ExrHhcx2R9O6IVTUBmsOAMLJsBwGJTv70j2xqOZf+dPjG4XdI7BVLkjh776x0pZwLWIF7dEYLkG2nG0e5Y53RrHrN4MxwDanS2vdEuTLsNQL8PjHl1NyTwN4000ncbGFbvg5kiawO+4sd44/hHoDTQaxwzX0PvjoBbd3RNoVHvLxj0RfsHX3iPJmG1+HgeEc1mOASdba/GBTGySUkG3NPbfo4m8TJNSQLAkd9x2X3xFadcD1gvQBxOseRzbdeuvGJNbuTrCArnJ1N7aDu03xKkbQTkANlIXQC50uL7gffAuSbWPXexG8X/CJVlykFtfo24du4QYqMeUWjS5CsnaWosWVJVrnffeNbb+uOz7bVIBUyZTC19Sw0IG7Xd74BzlyoLNcg5rBTbQai536R3lgTNcyiw05t9FFunidIpHUSfGCiasM0m09VMZQlPKJbQC7n1id5v0k69cTPy7iThlWklnkvWAD3Hzd+bXhuhck1M5JDZH5IFrEDeWA016Ih0+2VdKBRZzWO+LRkn6fyFtLoNVNtLW5CRSy7Xym/KkknW1r3gjR4hivOtQDVeKTRcXvYHNvvrCBL2nrgbic2msEpvlFxAqF5UjrAilpen8guxplY7W8oU82lq4JBDLOFrane3vjhMxOrmkM1OpIFlGSaQt95Fzv6+uFak8oNfLYsJpJPSLwTXyu4h9Jf2fxgS/t/I1xfKIVdTTCGHIm/G0rd2Egm8DpdJNF7Spl9Pmtpc9BGsHqnytVzJYhdeIEepflgqrAGUhsIhGDSyr+5LYgV+TZkxGWbJmBrjKwU3Ugg3HaBbvhwwumz5GZDmRSNQeOl/dCxinlNqpwFgEt9GIlPtvVC5JJ06YV6Mn+w8bRN2qxCdKmZ8rMjC4VlPN4EX6iIXKzaZ5ksS2GkS8U2mnT/WBy8VBNj3QPlzEBB5EHpBi8IpJWgMm4NtH5urgAnXQcCOvriVJ23BFpsrPbccxHu3Rwm18o7qUDuiFPxCSBbzZb9P8AJg7Yy6AJNRjsuc6ejyKu/W+Y9cExj0liOYNNL/fC9KxWSP8AgL3iJMvaGSN1On7MCWl7JnD5TY7JVQpmAG4ve+mvZEtsfk/3q+2E+l8o5QaSl0sACLi0e5nlMZjdpa9y2jP+n+GdYyTdoJeRjmGg3Ai50voL6xDp68sA2Urc2s2pG/TTSAf/AIgL/dL7/jHiZtyhHyduxmH3wH2d+x24N1FScx/nhGQuf0pl9DftGMgfpmKAlmleN+v8IlAjf3xkZGmaI0ZMmEjq1sPGOIB3+HTG4yFQDyt7XOg1/wC0dRIJtrbgOoxkZHSdZCYZJU29ndHWQ4tpbXj2HX7oyMgPMbCbkTDfLwv7onkgHKRcDcezdGRkRnyBo1NY82wuABG5U650ZgLaAgeMZGQnpYy8rOmQm9zoB4x7lBQupa9raW7j06RuMgQeaK6Z6FQWUa7tdRvgZX0bBrhrBtd8ZGQ2m3HUpCRdyPKSHtfP1bzGqlnUC5v3/hGRka07eSxEfErH1fePhGhiQvuOvZ8IyMi6SAd59QUJDLqOyOP5QXiD7BGRkBK0cyVSuGQuBopsdB8Yz8qy93DsjIyFcU7TCTJNZLOgIF+NifuiTNKC1ip7mH3RkZGWarCCjqJo+ih9vwiBiMrQ+jGvXG4yFUmmABzAOiPIkA8IyMjdeBDfJLHMy1jcZHJjHQSEtv8AGOZkCMjIIDfmw6YyMjIJx//Z"/>
          <p:cNvSpPr>
            <a:spLocks noChangeAspect="1" noChangeArrowheads="1"/>
          </p:cNvSpPr>
          <p:nvPr/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AutoShape 20" descr="data:image/jpeg;base64,/9j/4AAQSkZJRgABAQAAAQABAAD/2wCEAAkGBhQSERUUExIWFRQVFhgYGRcWFxobHRcYGBgaGBgaHRccGyYeHRokHBcYHy8gJCcpLCwsGB8xNTAqNSYrLCkBCQoKDgwOGg8PGikkHyQsLCwsLCwsKSkpKSwsLCwsLCwsLCwsLCwsLCwsLCwsLCwsLCwsLCwsLCkpLCwsLCwsLP/AABEIALcBEwMBIgACEQEDEQH/xAAcAAACAgMBAQAAAAAAAAAAAAAFBgQHAAEDAgj/xABQEAACAAQDAwcHBwgIBAcBAAABAgADBBEFEiEGMUETIlFhcYGxBxQjMpGh0TNCUnKyweEVJGJzkqLS8BYlNFNjgpPCQ1Sz8Rc1ZIPD0+II/8QAGQEAAwEBAQAAAAAAAAAAAAAAAQIDBAAF/8QALhEAAgIBAwEHAwMFAAAAAAAAAAECESEDEjFBBBMiMkJRYXGBoRTR8DNykbHB/9oADAMBAAIRAxEAPwCRXSvSNp84695gn5ZpzLhshl1Iny/YZUyIlfK9I/a3iYM+UsXwyWf8ST9hozabrUv6mOPJQ35dfioj3TYzlN8pOkHBKvwB1iJhtKpmOCoNid4HTG6M4uLe0LZy/pChFipEWb5CZoYzyN3Kf/GPhCBUYbLt8mvHcIsXyGS7JNtwnH/piJTcXB7V7DLlDhtAn5wx/RW0HsE+QTqB8YC7RfLf5V++DOBn0C9/jEPUVXmZW2B0QmNNaY00y3d2CoWUDMxPqnQg9USaijSw59ZklMctwpycOaSddRu7eyOlNVrKDK61LDM3PkgsqjosDcaeMR3x+WQORSe0rKFF5DWJDKSL79w4jp6Yx5tlCo9piprJ5RmZeUazMLE9JI4G94G2g3tpVJMrp8xNztc6Ws2UZxawPrX3jpgLaPRXAyPK7oy0elGkZaHQrPIjdo2sbggPIEaMegI0RAONCOc1rb46gRzmreOCYKpbcfZGhMB3Rz5HmntjcsWgHIfPJC9q5/1Dfblxzxpv66mAX51Sg/fS4iFsLjaUjzJzqSSmRLEbybm/sEdTVlq6VVTpbSlmT0ds4/TBNhbMRYDW0Cs5O6n0DTUo51wLHpjutOi7gO4Qq1XlKpEAyM84nhLQ+8m1ogVHlCnOB5vRm53ma2g7Aup90ZWl1FHskdEcmY+7uvFfz8SxScAAyyRxKLqe9tR3RCGx09udPq5h6S01vvI8YnuicOmK7XUskkPPQkfNU5j7Bu77QuYl5UpChhIlzJzDqyr+1qfdAhMAoJJ585GP6PON+68dDitHL+Tku/aAB7z90dvrhf5BRyHlBrHBCUyKTuuWNvj7BA5kxKebvPcX4LzQOwaDvsTBT+kU1tJVOqjrufgI7URq5jZXYIDfUC3dp98L3jOoAJsI1y01zrqSzffpGjhFHK9aapPQnO+zeGqfs3zWLzGbQ9XDqgRRbJKAC2t9YRyvk4GefUY05Jz15R97RqGIbOJ9ERkdfwLgk1srnv1sfEwT8ojgYShJFg8jf2WiJPk+kc/pN4mCm2coNhSg66yfECNUP6hCPUp6XVLra2/p7YjYbLvUN9Z4MHDJZLcxPWHzRxv1RBwjDJbVboygqHYAbh7o3ae3bL6Ct5RNq6MgXt0w6eREaVHVO8U/CFrENn5KqSqlbX3O/wDFDN5FFt5yOicv2D8Ij4dkq+CibtDntCl53+QeJgrgfyI7T4wPx/5QfVHiYJYIfRDtMS9ZZeYQ0SYjGWJYQTZjBHWYeF2KlOvXda0SEoGTLdWQHQS5Uy+Z9TcZrEX3WiPWyp0kzGeSkyW058oLEsWLkpoTppYWiVR00yahIp5EtwSGD5mBvY2sLa9d+mMLdSspRSO00u1ZPHPHpDpMtmHHW2kDbQe24kla6cGlLKN1JVCSuqg5hfWx327YBR6SykMjS7ozLG1XSNxQVmKIy0bRY3HCs8ARoiPQjVoBx5EeTHvhHmOY6PNuae0QT2YwA1c0yxwGbuuB0jpgaBoe0RuTVvLuZbshIsSrEXHQbcID4OGybgHmuISpE0hZTFTmLEc19Ddr6WYbxBfHsOoJRklJyzDy6Z8pLczUnXXxhZqcGdqJKom/0uwkrf2ge2C2FYSsyXTOP+JVItujQkj2iJPIMDtTYzSg2lUzsPpEAe65PhBudVThKZ0kqihCwJ32tfdrBCjwiVLUXyrYcSBAbbTFUEqXJUuwdrEyxcWHzSxsBf7oyUAU67bZ3yc+ZLT5+8EHu7o7ULUtTpykwuSLM24+25gPV0icoJYzAMbZSptc8CemJVFsy0uolqoPJl1Ifeo13HW8JhhG6n2NQWuL9sTZezSLuUeyDf5OmEazrfVUD3m8aOCIfWLt2sfAQdogL81lS/WZV7SPCPJrZQtlzPY/MUn36D3wXlYRKU3Etb9kRp1USCFkue0ACDQLINRWO6kLIIBB1dgPcAfGIqU08gay0FuALH36e6D0xOadOEDxQzSNZth0Ko8TArJxA/JMzjUP3BR90ZBWTT5QASWtxO8xkdQmQLUAh3+s3iYPbblVwxjYWAlEftp8YWMXxFpBaYiCYVYnIxIB1O8iDtFtHOq6dS9DLeW41RnJGh3ENLtoR7oupKMrYkKzZV8urXnb94iNhswCuc6kGYffYxaLYPTH1sGlf5co/wBgjmNnqLecKdfqvbwmCNENaCTXuDu76iliLtkPN+l98HfI0OfV9U2X71aCRwCg40VSvZMf/wC4wQ2elUdEXMmVULyhBbMGb1b24npMLvjtaT5HUXaDOPyNVPTp7P8AvErA1tK7zAet2oppsxZOd1m2LKpluLjrNrcIN4T6luuO9Vor6hOVZDiaJiH5V7l2OuZiQVQte1tNBA84PMVrSJ00IHAss617rewubFtOncImtRz2LtJKLZ3BzSUN7MRozNcAbtd9oirQz3vJn8gWsDlaWoUA/OBDb9+6xjE+WUKw8ossivfNyhOSXrM1Y8wdZ0vcd0LUF9rMMenq5kt3L5bZWZs10IBXW50toNeECBHoR4VHGDdGwIwLHpVh+gGeRGA6xLkUJIudF4k7vbHtKeXylg9xl3g8b9W+DQjZAEeuTPQfZFk7ObBPPCzHORCLjS7kdOU6IOtvZDfR4RQqpkBZT5hZs4zZj0cqfndlh1xnnrxix1FsoUJpGZIsXazyVvLu9Jd13mUfXX6p+cPf2xXjoQbEWI3g8IpGanwdlM4AaHtEeSI6Dce0R5MMEsvCaVmwQtmGVZM45bb8rPx7oh7JUueVTXZrHEAMoNgPRsTu46RPwHGJIwKZKMxeU5KoGUXJBYuQDYaXuN/TGUuJS6KlocstJztN5QEMwKzGBFyAOdlBtEm1F59zqstZaCVKUHk+/KWP3mBW1eELVUjqJTEoQyj1TcDeBB3BsRE6SH0B3MOgx1nVAQMz81QLknTQRBi1RT0ivWYiy2vLKkEXGtxx13x3rknUnp5D8opPpEfUMekDhEDG65a2efNKdURXJM5r5mINzbWwW/CDNXWtLlImjM5A13KTxMZ2nF4COOze2cmqlZi2RwOcp33gm2KJ81ZjfVlt4kCEPZ3HGp5rSy+bpsANYsOgrOVUNbf1/CKb7YGjnTzy5N5bIBa2a2vcCYybxA1/npjvVTlRWZ2CqouWYgADrJ0AirNqvLRLl3l0SCYRpyr3CD6q6Fu02HbDqLYlWWG50txjzlNt4PcfjHzziG39bN1epmAE7ksg6dyiO1B5Sq2UR+cM4+jM53jrD9y2NtL9sf5/7RqBuymJvVUcme4AaYpJC7tGI0ueqNwj02hdrANa/PYdZ8Yedl0Hma9HO8TFf1OrntPjD/sg35prwL39pMOlciGmrkc6jDEAFlFwx9VFXKOrmn+TGqbZYMS7u3OuQFZha+480gRKWeCOduPHoPwIiRR1wIyjU69/H+TC2iySIMvCWl3UsWB1HpHBv0Xvmt32gpTUvOvckcBdjw6CbaHjHEzwWCg2tqx4nqifKA8T7YaFSY6SFfE8NQVTzLAE5R+6BBzBXurdo8IG4wbTWv8Ao+AiDQ7ZUshHzzlJBvlXnHd0DjpDcTFXmBNbLqGmTQtKsxOWmfKO6gi53Lc9HADptA6dNnyQrChEwMcxAZgVJ3KGte3XCpW7ZVjzJhWaoRnYqpHzSzEC1+g8Y7HbyuyZTOlEWA9XcBu0vaE7pt9B7AO3fKNWsZlOadiicwsWvpbNc6kG3uMAAsM+IVz1czlJzBnIClgMo03Cw7d/GNpharlJy3J4nhGlYwK5ZAlJhbPw06ToPbBOmw9Bwzde5e7pMOeD7CVFSASpSX9Jxb9mXvPa0O2HbHSqSxEt5kz6Vrn9q2VB2awktVJYycoykIOEbDTp9iwMtP0hqR1S/va0G8MweVS4gElKZjeaMTYgnNyyDVrWXTTmwy4viKySqOHaZM9SmkLmdxxJ1FlHFmIAhXn7RVMnFpSLhwExqVlWUamWCVaYGzZrZQ45MjLc74iu81PoWUYxHFcHmTR6U2TfkXRe/ie0xJm7OSiuUAA24RGwjbeVNfkpqPTzgQCk2wsx3DN0nhcDN828MgEI+z1yNvYqPJmyNGHKS+HSvYfu3QB2j2Jp69S682b9NRzv86/OHX7+EWO8oHeIFVeBC+ZDlI6Ik4z03aG3RlyfOG0Gyk+jJE1eaTzXW5Vu/geo6wHVY+ka6WrKUqEDKdCbaHtX7xFebSeSvfMo2BB1yE3B+q/3GL6faU8SFcGiZssoOAzLDXk6kH9/4wA2akzKhaP0jZlq8iZyWQASiw5vVa3fAY7T1lHIejyKic8MGQ5rP62t92uhj1sTWO9dIk52SXy2cBDazcmwJDb92m+NTimmyVFjYxtJUYdOCzilpgLLyZ0IGhJU6jWFzHtvDVFULsAVIKg2ueGkEfLBhrTHoEVifRzbX1NxlJJO8309kV1R4HMM6WFPOZyF6rGxMZu7VXYfgednpY81FiV9bQWuTf2wIr2flQSX03X33G7fFj4FgiU8kKDcgatuJO868OyOrzJUxbGzX4MLj3xnvICtMQV1KzhfMLZr8R1gQ9bKbRhzZTY6Ei1gb8QbxGxrBAyNyI1tzpe/TpXq6oG7N7NtKXNOYrroqNYkcMx+EKnjJ1jpthMZsOrDmB9A1lIFhYa6jf8AhHzvWYYyqGtowuOndc8IuXEsdlSUbnuDYi2YkHuOhitsZnFlRrWvfmgAADL83TSNOjJiim45o/npjBKNxodw8BEo63Nzw6vCI7IQ3V+Ea0xz6K8nC/1ZTfUP22jI9eTr/wAspvqH7TRqEfIr5IGN4SZU4qLkWzAnoP3w8bM0QSmUE3zXY8PW4R78ylzjnZAdLXufZbdaCMmUFUKNwFhGeNt2ShGnZzFCvX4+Mb8yXgLdmkd43FlFFqRwSjUbhr08Y9pJsf58Y6xkOoo4AY5JIYsRoRp3C0V+nK00pnFKHQu1je1xe97Beu178IterohMtckWvu64iphcoLyeW9ukdJ33jPrabZyw7EejxB5qBkopZBGt2eO4qH40Cdzn+Ew04dyMpSudN+68TeXlH5y+0RjjpuuStldTJqh9cPBzEaZxof8ATiBUsiTQ/meXcLXFt+h0QRZswSdCWTeOI6Yg4lSSWF8ye0QkoSS5KJr2A0vHJpAIpNDutNYfdEPFts3kqo83blJhyywJt7t2Zb2Fx7R0w2S5EpparnWw4acbg+0EiEOipVrMULtMHJ08uYko7h6NxLZrfpzDN7paxr0YOrbJyYSwmuaTdmp5zTpljNmhxdyOA5uiDcq7h23MV1WzWaoafMRy2Wejm4V/OC95QB1LFfRWtl0UAcb3W+FIzE8oliToLaAqVI69/wDN4j1ezsp2V7SOUVSC+VQb6WIYC/A9xtxMUjKavNnYFTHp61Upc8uetQiWVyqMLkDMjDNzpTHeveLEAx42W2+YDkZzTrrot0VmBUDlJbEsCxQkWY6spUnWHWdg2bNYpqNLHccpX+H2Qk7d4T5tPWolrrMQuANAJ1Ouc8dc9Pyy/wCReiOhvapnYGE7ar9OaO2SPuaNf02X++PfIMTZeCZrMq5kIVlOYXILKx47rXA6rR5bZ5sr8zXMSNb3G8Dfprp2buERfee43hIL7ZSzvnKfrSW/hjmm1MpQQsyUL77SXF/3YkNs43FdS2mo0Wx94J77R4/o5ztV06wOv8Im3IOBR2y2goXp5nKPKmTFU5VUOr3Olg2XruQTbSEHYJ/6wpzYmz8ASfVbgI67V4XycxmOgZ5h/e0gx5NKL01NMt61WVHYshz4tG3RXhZKXI3eUplapoAQPkpxKtpoSlrjuPsMKmyUkec5sqjKrkW36uVHuEG/LU78vR8kbNyUyxGhsWXjwH4wsbBcotSc1yGRh1AhuntBgSxBgHWrrXlzA1yVbS3QfxjjNqEWZflAE379ddwPfG6/EBlIVc0wkgL2cT1QOkyOUsZiAut9OH88YwJ9WCg3KrAzZ5Tg5baDp4iAm0NfNerWnl80Pks3AB/gYLUSADd7I60+Hh6qS9mJS18oJNgbjdFFVqwEPaDyeJTUFTOmzXnTVlHLYWVD0gX95iq6rHWdVXItlBHHosfdF+7e1HKYZWWV0tK+coFxcEi1+7vihqyhyIl7DMCdetQfvjXCgJ+4KEw30AEaZyb6j3RjSt/UfGMMuLIc+h/J5phlL+r+8xkb8ny/1bS/q/vMZAlyK+RslYYbfKOOpWuPeLx2FA399M/d/hiuduHK1rWJGibiR80cAYjUk97aO47Jj/xRPakZ96Tqi0RRP/fP7F+EaekmcJx/ZX4RW4q5tvlpv+o/8UelrZ3ConD/AN1/jDJIPeIsJ5M4D5b9xfjGKZgaxmg/+3/+oQErZ+n5xO/1G+MSFrZ1x6eb+2YSUZeljrURYAWZ9Jf2T8Ywh+NiOofjCMlfP/5iZ+0D4rDjgM1mkKWYsxJuTa55x6ABFVnAVJM7Usqw+Md7CKQq9qazlX/OZosxtZiABmNt3VG02srLf2mb7Ygklg1d0yydttrUoJaM0vOXawGoGgvvCnXohTmeWeSyNensRbTOdTw+ZEDA50yuqpUqrZpssZmCvuuB1dV4bse8ntHyEwrKyEIxBV30sL7s1oGHig0o0nyLP/jKgQkUQOUakN6p1sD6Pq90L+ym1OU82kEy0iQhuxHOUzHd/U+e8wnuGphTnUFuVud0pW3cTm6+qLn2I2WlLTSnCAM8tCxtv00v7TB1KUKXUDWQWNr/AP0Fuya38Mel2ztvon/1T/DDuMCT6IiFVYfLU2Cgno+MYpQ25YbQqttqtv7C/fM/CAG1W1UuZKUGkZCk2W9819M2Vxu4q5HfDBiGPUsskNMBYH1Za5rdpGnvjSyaatlFMwcNbMEOV11vu7hraJw1FGSbC1YGwLbqSsiQjSp7OJaoSrWGZUBPHo1gj/T6SN6VI7Cp/wB0ApOysgVqqAzJ528vK1rZRRpN3ADXMT7BDi+yiEeqLDdpF9VJO49Tor3BEvyk0vKBWaqF9xsul+nWCP8AT6i4VE3TTVW/hhT242WVZIcLbKyjtDG0K9FhCM0tANWZRew4nsimnBSjbDRL8oNQs+ZIZHzKysbnpLWOkOOD4FMp2wxOVUAznYZUGhMpiTcnWFjb6l5Oop1NguTgLC3KC5PjD5WYrJNThuWahCzXvlINhyLAbo1R4RnfJG8pBlJVUbVDkKJE3M2XVucthYDpJhfra1vNeVlUplS0YPLfcX14rv1EN22+CrVVVI5AaVLlzGPQSWGXT390c9oZivKensdFFidx04RDUlVAIWFV8uplCcgALCzDirdBgTigdZoyD1gOd0EQGwmkmylLyGs4vmUi4YdYiFN24ZzrTKHGh5zWv2Rn25e0NWONBUnKWc7t5Nh4Q07Cz87TG4WFvbFO0GJTptQpawVbnIPV06ot/ZedlA5HKocA84EjssCOMOlTTYrQQ8oQ/q2r/UtFFYjUM0uUcyHmEAAWsMo43N4uzbnOMMrOUdTeSbZVta5txJvraKHxUKUlhWvzbEDpsI1Q4FQMVjc7tYxibHURGmS9LXGhjQTW9/Ho7IvQ59H+T/8A8tpf1Y8TGR58np/q2l/VDxMZCPkDeQXt1M/PH+qn2YgyHso6477d/wBuf6qfZEMHk6kq8uZmUNYra4B6d14STyY9tyFsz9Y7S6gGG+q2vwuU7S5lRTI6MVZTYFWG8HTfHMbbYR/zVJ7V+EPTK918i+riw1jsHHTB1dscJ/5qk/aSJ+F4nQVLFZEynmsBciWVYgdOnaINMPd/IshhaHHZ0/m6f5vtGFbaOWEqGVQFXKugFhu1ho2cP5snf9ow3DDBVIp+bsjUvOm5ZWiuw1cD5xt3RobDVd/kR+2nxg/TbdPMqSiyU9JMCjMzaEtYE2hzNHUfRkX+tM/hjDJztm/fJciPsfgVTT1kt5ko5bMNGQ7xppmh/wAcrWFPO9FM+Tf6P0T+nEGnrpiVUuTNloM4YhlYm+UA7iOu3cYM47My005rXyy3Njxsp0hoKWbElK2j5xrJ/wAvzDbkE6NOc2u+PoXZily0khTvEpL27BHz7iWhngbuQQfvn4x9BYBX5qKVMIt6NdOzm/dFJcL+ex0+STilcJannBbAksT6qjeYrLFsXapJUMZci+4etN6z1Ho9sFtqa/lWMu5yAgvb5zfNTsGhPd0QFQLq72ygX10Fhx7BaPK1tVzeBoxoE1VWskqBTjKzBASdSTqNeG7riXLwyXN50otLmrra9mHWCN/dAnHp5dpTnc9RLZQRuWzAd5tfvj1JmMrscxzCzA8QG3d1wR7ISUcWiiyTcDxFzXSkm6zPPmYtbQ/mRS3bovti1NDFPyX5d1a9ppxAXtoRel0I70vFmYRiRmywW0dea46xx7Dv741OXCfsTF7ykgLSm+npE177xX+EVaLPkktYLNQkkHcGBJ3dGsWT5RZoFIb72ZAPbfwUxXmEWWdKY6jONO3T7416eIjrgmeUHEJM6rpuSmLMAFmtwPKLoRD3iSAVeG2AHpJm79SYr3b7DORrpRXL6TKw7QyjWHfERP8AOsOu0oHlJlrKxseSN73bX3RaHC+5lfIa2pomZ1fOwCy7WVrDNmOp6dLQm0+0azDyU8FZiGwmLb3qeEMW10iY0yVaYLiXzwOaGObQ2vuisds6CYjq5U2vqR8RGSWZUcNzVKUgaZM1Uneo3g9UKKzqabOMxDZWOoI167COmFS5lR6MMFlDeSbk+2OEjAVp6rnTDlvpYXJJ4dUSpK85OROm4rTSWDXOgIPNN4Z8OryJF6c3c2YA8FbeQOkdELm1WzoMvMN8a2NqiolsTa3MMdCnGzmWdtfNL4PUMd5pzftH4xT2LyPQyb/Qb7AMWnjdvyVWWGvItfU7rXHZFT1c1mkySZnzTYZRoMnT7o3abwTFSpHj90eFGv8APRHWpOp3b+MepaXDHTQDo6IumOfQ3k+FsNpf1Y8TGo8eT1v6tpv1f+4xuEksivkBbevetmC24J9gQy+TE+jnfWXwMK+2/wDbpv8Ak+wsNPkyHopv11+zE5PJmj5ik9t5IOJ1mh+XnfbML6yxntbu7oY9rVY4hVkEfLzvZyh9+kAhKPKW0vu/dMbttt5KNnQUq29U+rfv6YtT/wDn6mF578bW6rae/wDCK05F7b11XoO74xbnkHlgU7niXf3ZIlJeH7o68oObWN+dN9VfCGjZn+zJ3/aMK21YvVN9VfCGTB3K0YK7wGI7bn3Qr5CvMymKKqSXWl2ICpPBPUFma6dQEWenlMoWF+WIvwKPcdukL2DbUUoV+Udc7MxNpbb2JNt3XEiVj1Frz1J/Vt/DGB6ju6NjTlyiXL2pp6nEqcynuEV1Jbm3JW4tffxHaIZNqa1BR1Bzr8k/EfRPXAfBK2knTVWWVLjUDkyNxB3lbQZ2olS1pJ7MosJbHcOjT32iunJyvAHykfPGI1AJmm41lKN/+JF24PV2oKccOTLnsBa0UhiYALgf3Sjd/iCLrpJomUksrqOSlpu6gD77xPtDqA8lkVsQmksF+cxuT1tqfYvjCntpirgcjcBWAbQ65BoqnvF4YsRqwJs4tuTNewJ0vl3cdFiFO8mVVXWqVYBJqhlGmi2soN2Gtoydl07nb6HajpURsaOlPf8AvZXg0B9ocQMmplsNwlgMOkEmC2NE55aMLNKqEluOh0uGsdxEBMalSp8wlpjJl5lshN7bz2Xg6UaklP5C2+hOwGotUSXOg89S4vwMqw8YtOm5k8jg6+8a+F4pSkqAhChi2WolnNa1xYKO+LuSnukt+PNPtGvjCdoTTVHICeUiZ+ap1zF+w8IFO9ml3+mv2hD95RVBorG1+VTLfidSfdeK2w+QvLS81rF1v2XjfpO42PHgO+UHFZc6rpyh0XQ3Fv8AiLqL7x1w54pXS/O8O9IlhMmXOYaehO/WK82vwtZVbLAUBXK6W03oD1dMP+KyVl1GHFZY0M02AGtpJPARaD8N/UyPk5bfP+dUzS2F5kmZqNQQrAjTcRqYUMcls0kgop03qzD3Ewf2sxSVVTZLieJRkBhlAJz3IuDoLbrd8Q8Rl5pTEbrHwjBqTTkmgtNCJMlFLBSRbiDBTZWVnqfSEnQnU31Ec5dOX1tBHAafJNB46x05YCghjFc0sMpDMvBgdbdYOkL+zWJjOytorG634EQY2qmgIbHVtBC/IoiqDphdLygLTxDES+F1QsM3IOPYPh4RUjT5SpLAck2OYZm0JXtsNeiLEwSbeSVfUMhVh03H8iFp8HkAf2I/6g+MXhrKGGKo2Is9QSbEb+mPSWCtzhqBYQ4y8PlC48yBO8XcaX7o8zqNBYijX9ofwxX9SuKH2lm+TycBhtMP0D9toyEikxeciBUlMigaKJoAHdljIV9pzwLQe2zf8+m9q/YWGvyafIzf1g+yITNrpw8+n67mA/dXSGbYvE1p6KfNbQK/tOUWHtMUlyYl5io9pqlfPau7a+cTB3CY1/vgNyw5UNfTf7onYpX5585wos8126rs5P3xEEq7Zt27hGqPaIbnZSSZ289XKBcbmHdw8ItryIFvNja188w69qcYqYeru+dv0+j2xa/kHm3kOLHRm14G5Hfp98HUrZj3Ry5Qb2mnfnTaWOVNP8ohgwistIlD6RYW7S1hCvtnNy1Mw9S/YH4QYpajJh4JIuUaxNhqHOvviEpUFeZlLo/PbhqfExJR+8wd2Y2fkTlmzJue2cKArEWzNYXt274a5Xk9peiaD9doyLWjI9GGqqAvk3/tq/Ub7osDbtrYfUfq/vEDMH2JlSZqzJTTVYaE5r6HeLEERL21w5mop45V7ZCTqPmjN0dUW05CNqU0ygsTPPbrRP8AqiLj2XY+ZIP0V+6KVxBbN6zHmLx/xRF5YVThKZVG4JK96IT7yTE+0rwIaXLK8nZ2rK1czKM6i/WSwNr8dxgvReWdKZFkPSOzSRyZZJigMVJF7EXAPREPEJoSdUOxsA1yeyY0Js7Bkmsz+dSlzsWyk6i5vY6xPs2pUm2JqRwMO0VUZs1JpGXlalZmX6Oe5C34nrgRjmIchMy5FfMoe7bxm3i4367ol4hXK/IEEELOlqbG4uoO47iNffEDGZEqomXNQsvIAlmBuSu/36d0JCnJOfyF2l4SBPu9M04c3NPsFXhZV4795i8qeaVp5emmWX4CKSlMqyuRVs+WoVsw3EHIL9WsXTKH5vLB+ivgIXtMqVL5/wCBir5A/lHUGjQ8eXX7DxWitZ1+sPERZ/lAp82G3uRkmo2nbl/3RVtPILTEGZtXUcOJHVGrR8iKR4HuvnSqupR/NS/Im12cqGs2vN3aEX1hqNYk0y3dAvJklQd6aZTu6jFYbSYnOpah8jmzgG5AFiQL6AAa9NolbO4w9Q1mc27d8LJy6GVli4Vg9NUKZgW5zMDqRqD0A9HjAzGcIEszEUWW2nZaCuz03klKLrfnW6CYh7WYkqjnEAnS8T1Nu1AEmnp8osRHSkpfSg23AxPkSAyhgDYn3dMGcJwAEsSwzHgNYzO5DCdi0rlJqLw1Yxuhw4zJ6gC4HC2mgvraDGJ7PzJU5mKnKR61tBBSlqpcqURLI13sd5h4eFCsg0FEQwUrxHjD5+T0HzF9gha2dliZOBBuE5x7TuX74PvOnkkqssLfTNmJI6TYgC/RGjSWLZOR7ajX6I9kcnpV6B7I5s9R/hfsv/HHB5tQN4lEdQYH25jFGIdvNx0RkdA99Y1AFsrDHMSWbWzWTVXfOD1c2CcnaUSaVpZIKszZxYknRQACBzToR398VwaprDXW/RGq6oBtlLW43PHpvA3SYqjk3VSy8w5NzMbDjv0HhE6iw5WS/KHlT6svKLG3S2a4O/SxvpaBcmeykMCQQbjKSLHgbjjEhKpha5tqSDfid/XwgNtFCwsL8mMmfTCelZMbNvQShcN85fW7gTBHYuqk0LTZJZ2I1FrWYWPAMbNY3t8IrtccnIDkmzBfeAxHR8BESVPfpIvvF/vhZak5JZ4FRYO0G1UufOmNZrHQZrX0FgT1fhBmlxyW9JJlk3IVmF+F8wIPTbf39UVU03pJP4R0k1TKuhIvfj/OnwhO9n1OOsipYZgGNi1+PDdE1a5/ptf6x+MC6YEki3fBSbQMpALLc66XNhbNrYaafjBjqRi6Zt09RJZGvYLaBpdSpmu7KRkABJuzEAacYsTygv8A1bUfVH2hFZYFKeinrNeXymRcygEWuwspJ4WF914Y8Q2ln4hTTZIp7ZiBmDgWs17c4gE6AWh9PWW7/QXK52VLiJ9IvYv/AFVi6tmpl6OWOlJfgsVfX7G1ZmKRIJAKjmvLY6OGvYPoLRY2AsyUolvKdHTKu4G4GXcQT0RXtCuKoZtNsWcRkZ509AbFnte17ekbhCnO2iRGZGkXKkqbNpcGxtru0hz/ACZPac7CS9mcEE5R89ifndcLFV5Na2Y7zMiqGYtZmHEk26Iz6Gkm3vOnJrg44xSnk5YIUZpinKL2AYHS+8/jETEasSGyNLEzMM4JJBseGhtDVimylW4l2kHmuhIzS9AoN/ndMDsY2DrKhlZZBUKgXnFb3FzfRofTg20pcZA3XAvU3OlmaAFDT0GUX0sU4k9fjF1SfkUPUvgIrSRsNWJTmWadywnBhYrzheXqOdwymLFxCeKaQgmnKSBpcEkjfxiPaovp/OAxdLIK8oMw+YJYkenXjvGV4rVnIIPRrD3tHtNJnU6yVUk5812tbS4Gl+N98J83cRYdgVTFtHUjsSGhOPuTfKI16mTbiuv7QiVjWGCXNkcggV5gbdoDkUG9uuAe1GJCdOksFK2AFjwOYfCGitb86pOoTPsiG1ZVX3JUTtl6qomuyH0dtGJvmHZw74ZaqmkKbFVYji2p98DMUxMSXU/T49m6/VrCztXibBkmAZV4kcbxFeIR4GipaXlPMW1uHDujxguNBAMgAufdCVyk6e2WUC4tvGgAPSYlSTMVFUgoy2uCNDboPGOqhSy51aJyEHUHS0JGIYHPMwrJK5BxO8d0RzthkWxGo0iNhW1Jz5i1rnj0cIGeaAM1HINOhRGYHedTcnie2Jr17iwDtr1mIoq+UGY8f5vHY239EZG2UPRxB7jnMb8bxDxCumg3ExrHhcx2R9O6IVTUBmsOAMLJsBwGJTv70j2xqOZf+dPjG4XdI7BVLkjh776x0pZwLWIF7dEYLkG2nG0e5Y53RrHrN4MxwDanS2vdEuTLsNQL8PjHl1NyTwN4000ncbGFbvg5kiawO+4sd44/hHoDTQaxwzX0PvjoBbd3RNoVHvLxj0RfsHX3iPJmG1+HgeEc1mOASdba/GBTGySUkG3NPbfo4m8TJNSQLAkd9x2X3xFadcD1gvQBxOseRzbdeuvGJNbuTrCArnJ1N7aDu03xKkbQTkANlIXQC50uL7gffAuSbWPXexG8X/CJVlykFtfo24du4QYqMeUWjS5CsnaWosWVJVrnffeNbb+uOz7bVIBUyZTC19Sw0IG7Xd74BzlyoLNcg5rBTbQai536R3lgTNcyiw05t9FFunidIpHUSfGCiasM0m09VMZQlPKJbQC7n1id5v0k69cTPy7iThlWklnkvWAD3Hzd+bXhuhck1M5JDZH5IFrEDeWA016Ih0+2VdKBRZzWO+LRkn6fyFtLoNVNtLW5CRSy7Xym/KkknW1r3gjR4hivOtQDVeKTRcXvYHNvvrCBL2nrgbic2msEpvlFxAqF5UjrAilpen8guxplY7W8oU82lq4JBDLOFrane3vjhMxOrmkM1OpIFlGSaQt95Fzv6+uFak8oNfLYsJpJPSLwTXyu4h9Jf2fxgS/t/I1xfKIVdTTCGHIm/G0rd2Egm8DpdJNF7Spl9Pmtpc9BGsHqnytVzJYhdeIEepflgqrAGUhsIhGDSyr+5LYgV+TZkxGWbJmBrjKwU3Ugg3HaBbvhwwumz5GZDmRSNQeOl/dCxinlNqpwFgEt9GIlPtvVC5JJ06YV6Mn+w8bRN2qxCdKmZ8rMjC4VlPN4EX6iIXKzaZ5ksS2GkS8U2mnT/WBy8VBNj3QPlzEBB5EHpBi8IpJWgMm4NtH5urgAnXQcCOvriVJ23BFpsrPbccxHu3Rwm18o7qUDuiFPxCSBbzZb9P8AJg7Yy6AJNRjsuc6ejyKu/W+Y9cExj0liOYNNL/fC9KxWSP8AgL3iJMvaGSN1On7MCWl7JnD5TY7JVQpmAG4ve+mvZEtsfk/3q+2E+l8o5QaSl0sACLi0e5nlMZjdpa9y2jP+n+GdYyTdoJeRjmGg3Ai50voL6xDp68sA2Urc2s2pG/TTSAf/AIgL/dL7/jHiZtyhHyduxmH3wH2d+x24N1FScx/nhGQuf0pl9DftGMgfpmKAlmleN+v8IlAjf3xkZGmaI0ZMmEjq1sPGOIB3+HTG4yFQDyt7XOg1/wC0dRIJtrbgOoxkZHSdZCYZJU29ndHWQ4tpbXj2HX7oyMgPMbCbkTDfLwv7onkgHKRcDcezdGRkRnyBo1NY82wuABG5U650ZgLaAgeMZGQnpYy8rOmQm9zoB4x7lBQupa9raW7j06RuMgQeaK6Z6FQWUa7tdRvgZX0bBrhrBtd8ZGQ2m3HUpCRdyPKSHtfP1bzGqlnUC5v3/hGRka07eSxEfErH1fePhGhiQvuOvZ8IyMi6SAd59QUJDLqOyOP5QXiD7BGRkBK0cyVSuGQuBopsdB8Yz8qy93DsjIyFcU7TCTJNZLOgIF+NifuiTNKC1ip7mH3RkZGWarCCjqJo+ih9vwiBiMrQ+jGvXG4yFUmmABzAOiPIkA8IyMjdeBDfJLHMy1jcZHJjHQSEtv8AGOZkCMjIIDfmw6YyMjIJx//Z"/>
          <p:cNvSpPr>
            <a:spLocks noChangeAspect="1" noChangeArrowheads="1"/>
          </p:cNvSpPr>
          <p:nvPr/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AutoShape 22" descr="data:image/jpeg;base64,/9j/4AAQSkZJRgABAQAAAQABAAD/2wCEAAkGBhQSERUUExIWFRQVFhgYGRcWFxobHRcYGBgaGBgaHRccGyYeHRokHBcYHy8gJCcpLCwsGB8xNTAqNSYrLCkBCQoKDgwOGg8PGikkHyQsLCwsLCwsKSkpKSwsLCwsLCwsLCwsLCwsLCwsLCwsLCwsLCwsLCwsLCkpLCwsLCwsLP/AABEIALcBEwMBIgACEQEDEQH/xAAcAAACAgMBAQAAAAAAAAAAAAAFBgQHAAEDAgj/xABQEAACAAQDAwcHBwgIBAcBAAABAgADBBEFEiEGMUETIlFhcYGxBxQjMpGh0TNCUnKyweEVJGJzkqLS8BYlNFNjgpPCQ1Sz8Rc1ZIPD0+II/8QAGQEAAwEBAQAAAAAAAAAAAAAAAQIDBAAF/8QALhEAAgIBAwEHAwMFAAAAAAAAAAECESEDEjFBBBMiMkJRYXGBoRTR8DNykbHB/9oADAMBAAIRAxEAPwCRXSvSNp84695gn5ZpzLhshl1Iny/YZUyIlfK9I/a3iYM+UsXwyWf8ST9hozabrUv6mOPJQ35dfioj3TYzlN8pOkHBKvwB1iJhtKpmOCoNid4HTG6M4uLe0LZy/pChFipEWb5CZoYzyN3Kf/GPhCBUYbLt8mvHcIsXyGS7JNtwnH/piJTcXB7V7DLlDhtAn5wx/RW0HsE+QTqB8YC7RfLf5V++DOBn0C9/jEPUVXmZW2B0QmNNaY00y3d2CoWUDMxPqnQg9USaijSw59ZklMctwpycOaSddRu7eyOlNVrKDK61LDM3PkgsqjosDcaeMR3x+WQORSe0rKFF5DWJDKSL79w4jp6Yx5tlCo9piprJ5RmZeUazMLE9JI4G94G2g3tpVJMrp8xNztc6Ws2UZxawPrX3jpgLaPRXAyPK7oy0elGkZaHQrPIjdo2sbggPIEaMegI0RAONCOc1rb46gRzmreOCYKpbcfZGhMB3Rz5HmntjcsWgHIfPJC9q5/1Dfblxzxpv66mAX51Sg/fS4iFsLjaUjzJzqSSmRLEbybm/sEdTVlq6VVTpbSlmT0ds4/TBNhbMRYDW0Cs5O6n0DTUo51wLHpjutOi7gO4Qq1XlKpEAyM84nhLQ+8m1ogVHlCnOB5vRm53ma2g7Aup90ZWl1FHskdEcmY+7uvFfz8SxScAAyyRxKLqe9tR3RCGx09udPq5h6S01vvI8YnuicOmK7XUskkPPQkfNU5j7Bu77QuYl5UpChhIlzJzDqyr+1qfdAhMAoJJ585GP6PON+68dDitHL+Tku/aAB7z90dvrhf5BRyHlBrHBCUyKTuuWNvj7BA5kxKebvPcX4LzQOwaDvsTBT+kU1tJVOqjrufgI7URq5jZXYIDfUC3dp98L3jOoAJsI1y01zrqSzffpGjhFHK9aapPQnO+zeGqfs3zWLzGbQ9XDqgRRbJKAC2t9YRyvk4GefUY05Jz15R97RqGIbOJ9ERkdfwLgk1srnv1sfEwT8ojgYShJFg8jf2WiJPk+kc/pN4mCm2coNhSg66yfECNUP6hCPUp6XVLra2/p7YjYbLvUN9Z4MHDJZLcxPWHzRxv1RBwjDJbVboygqHYAbh7o3ae3bL6Ct5RNq6MgXt0w6eREaVHVO8U/CFrENn5KqSqlbX3O/wDFDN5FFt5yOicv2D8Ij4dkq+CibtDntCl53+QeJgrgfyI7T4wPx/5QfVHiYJYIfRDtMS9ZZeYQ0SYjGWJYQTZjBHWYeF2KlOvXda0SEoGTLdWQHQS5Uy+Z9TcZrEX3WiPWyp0kzGeSkyW058oLEsWLkpoTppYWiVR00yahIp5EtwSGD5mBvY2sLa9d+mMLdSspRSO00u1ZPHPHpDpMtmHHW2kDbQe24kla6cGlLKN1JVCSuqg5hfWx327YBR6SykMjS7ozLG1XSNxQVmKIy0bRY3HCs8ARoiPQjVoBx5EeTHvhHmOY6PNuae0QT2YwA1c0yxwGbuuB0jpgaBoe0RuTVvLuZbshIsSrEXHQbcID4OGybgHmuISpE0hZTFTmLEc19Ddr6WYbxBfHsOoJRklJyzDy6Z8pLczUnXXxhZqcGdqJKom/0uwkrf2ge2C2FYSsyXTOP+JVItujQkj2iJPIMDtTYzSg2lUzsPpEAe65PhBudVThKZ0kqihCwJ32tfdrBCjwiVLUXyrYcSBAbbTFUEqXJUuwdrEyxcWHzSxsBf7oyUAU67bZ3yc+ZLT5+8EHu7o7ULUtTpykwuSLM24+25gPV0icoJYzAMbZSptc8CemJVFsy0uolqoPJl1Ifeo13HW8JhhG6n2NQWuL9sTZezSLuUeyDf5OmEazrfVUD3m8aOCIfWLt2sfAQdogL81lS/WZV7SPCPJrZQtlzPY/MUn36D3wXlYRKU3Etb9kRp1USCFkue0ACDQLINRWO6kLIIBB1dgPcAfGIqU08gay0FuALH36e6D0xOadOEDxQzSNZth0Ko8TArJxA/JMzjUP3BR90ZBWTT5QASWtxO8xkdQmQLUAh3+s3iYPbblVwxjYWAlEftp8YWMXxFpBaYiCYVYnIxIB1O8iDtFtHOq6dS9DLeW41RnJGh3ENLtoR7oupKMrYkKzZV8urXnb94iNhswCuc6kGYffYxaLYPTH1sGlf5co/wBgjmNnqLecKdfqvbwmCNENaCTXuDu76iliLtkPN+l98HfI0OfV9U2X71aCRwCg40VSvZMf/wC4wQ2elUdEXMmVULyhBbMGb1b24npMLvjtaT5HUXaDOPyNVPTp7P8AvErA1tK7zAet2oppsxZOd1m2LKpluLjrNrcIN4T6luuO9Vor6hOVZDiaJiH5V7l2OuZiQVQte1tNBA84PMVrSJ00IHAss617rewubFtOncImtRz2LtJKLZ3BzSUN7MRozNcAbtd9oirQz3vJn8gWsDlaWoUA/OBDb9+6xjE+WUKw8ossivfNyhOSXrM1Y8wdZ0vcd0LUF9rMMenq5kt3L5bZWZs10IBXW50toNeECBHoR4VHGDdGwIwLHpVh+gGeRGA6xLkUJIudF4k7vbHtKeXylg9xl3g8b9W+DQjZAEeuTPQfZFk7ObBPPCzHORCLjS7kdOU6IOtvZDfR4RQqpkBZT5hZs4zZj0cqfndlh1xnnrxix1FsoUJpGZIsXazyVvLu9Jd13mUfXX6p+cPf2xXjoQbEWI3g8IpGanwdlM4AaHtEeSI6Dce0R5MMEsvCaVmwQtmGVZM45bb8rPx7oh7JUueVTXZrHEAMoNgPRsTu46RPwHGJIwKZKMxeU5KoGUXJBYuQDYaXuN/TGUuJS6KlocstJztN5QEMwKzGBFyAOdlBtEm1F59zqstZaCVKUHk+/KWP3mBW1eELVUjqJTEoQyj1TcDeBB3BsRE6SH0B3MOgx1nVAQMz81QLknTQRBi1RT0ivWYiy2vLKkEXGtxx13x3rknUnp5D8opPpEfUMekDhEDG65a2efNKdURXJM5r5mINzbWwW/CDNXWtLlImjM5A13KTxMZ2nF4COOze2cmqlZi2RwOcp33gm2KJ81ZjfVlt4kCEPZ3HGp5rSy+bpsANYsOgrOVUNbf1/CKb7YGjnTzy5N5bIBa2a2vcCYybxA1/npjvVTlRWZ2CqouWYgADrJ0AirNqvLRLl3l0SCYRpyr3CD6q6Fu02HbDqLYlWWG50txjzlNt4PcfjHzziG39bN1epmAE7ksg6dyiO1B5Sq2UR+cM4+jM53jrD9y2NtL9sf5/7RqBuymJvVUcme4AaYpJC7tGI0ueqNwj02hdrANa/PYdZ8Yedl0Hma9HO8TFf1OrntPjD/sg35prwL39pMOlciGmrkc6jDEAFlFwx9VFXKOrmn+TGqbZYMS7u3OuQFZha+480gRKWeCOduPHoPwIiRR1wIyjU69/H+TC2iySIMvCWl3UsWB1HpHBv0Xvmt32gpTUvOvckcBdjw6CbaHjHEzwWCg2tqx4nqifKA8T7YaFSY6SFfE8NQVTzLAE5R+6BBzBXurdo8IG4wbTWv8Ao+AiDQ7ZUshHzzlJBvlXnHd0DjpDcTFXmBNbLqGmTQtKsxOWmfKO6gi53Lc9HADptA6dNnyQrChEwMcxAZgVJ3KGte3XCpW7ZVjzJhWaoRnYqpHzSzEC1+g8Y7HbyuyZTOlEWA9XcBu0vaE7pt9B7AO3fKNWsZlOadiicwsWvpbNc6kG3uMAAsM+IVz1czlJzBnIClgMo03Cw7d/GNpharlJy3J4nhGlYwK5ZAlJhbPw06ToPbBOmw9Bwzde5e7pMOeD7CVFSASpSX9Jxb9mXvPa0O2HbHSqSxEt5kz6Vrn9q2VB2awktVJYycoykIOEbDTp9iwMtP0hqR1S/va0G8MweVS4gElKZjeaMTYgnNyyDVrWXTTmwy4viKySqOHaZM9SmkLmdxxJ1FlHFmIAhXn7RVMnFpSLhwExqVlWUamWCVaYGzZrZQ45MjLc74iu81PoWUYxHFcHmTR6U2TfkXRe/ie0xJm7OSiuUAA24RGwjbeVNfkpqPTzgQCk2wsx3DN0nhcDN828MgEI+z1yNvYqPJmyNGHKS+HSvYfu3QB2j2Jp69S682b9NRzv86/OHX7+EWO8oHeIFVeBC+ZDlI6Ik4z03aG3RlyfOG0Gyk+jJE1eaTzXW5Vu/geo6wHVY+ka6WrKUqEDKdCbaHtX7xFebSeSvfMo2BB1yE3B+q/3GL6faU8SFcGiZssoOAzLDXk6kH9/4wA2akzKhaP0jZlq8iZyWQASiw5vVa3fAY7T1lHIejyKic8MGQ5rP62t92uhj1sTWO9dIk52SXy2cBDazcmwJDb92m+NTimmyVFjYxtJUYdOCzilpgLLyZ0IGhJU6jWFzHtvDVFULsAVIKg2ueGkEfLBhrTHoEVifRzbX1NxlJJO8309kV1R4HMM6WFPOZyF6rGxMZu7VXYfgednpY81FiV9bQWuTf2wIr2flQSX03X33G7fFj4FgiU8kKDcgatuJO868OyOrzJUxbGzX4MLj3xnvICtMQV1KzhfMLZr8R1gQ9bKbRhzZTY6Ei1gb8QbxGxrBAyNyI1tzpe/TpXq6oG7N7NtKXNOYrroqNYkcMx+EKnjJ1jpthMZsOrDmB9A1lIFhYa6jf8AhHzvWYYyqGtowuOndc8IuXEsdlSUbnuDYi2YkHuOhitsZnFlRrWvfmgAADL83TSNOjJiim45o/npjBKNxodw8BEo63Nzw6vCI7IQ3V+Ea0xz6K8nC/1ZTfUP22jI9eTr/wAspvqH7TRqEfIr5IGN4SZU4qLkWzAnoP3w8bM0QSmUE3zXY8PW4R78ylzjnZAdLXufZbdaCMmUFUKNwFhGeNt2ShGnZzFCvX4+Mb8yXgLdmkd43FlFFqRwSjUbhr08Y9pJsf58Y6xkOoo4AY5JIYsRoRp3C0V+nK00pnFKHQu1je1xe97Beu178IterohMtckWvu64iphcoLyeW9ukdJ33jPrabZyw7EejxB5qBkopZBGt2eO4qH40Cdzn+Ew04dyMpSudN+68TeXlH5y+0RjjpuuStldTJqh9cPBzEaZxof8ATiBUsiTQ/meXcLXFt+h0QRZswSdCWTeOI6Yg4lSSWF8ye0QkoSS5KJr2A0vHJpAIpNDutNYfdEPFts3kqo83blJhyywJt7t2Zb2Fx7R0w2S5EpparnWw4acbg+0EiEOipVrMULtMHJ08uYko7h6NxLZrfpzDN7paxr0YOrbJyYSwmuaTdmp5zTpljNmhxdyOA5uiDcq7h23MV1WzWaoafMRy2Wejm4V/OC95QB1LFfRWtl0UAcb3W+FIzE8oliToLaAqVI69/wDN4j1ezsp2V7SOUVSC+VQb6WIYC/A9xtxMUjKavNnYFTHp61Upc8uetQiWVyqMLkDMjDNzpTHeveLEAx42W2+YDkZzTrrot0VmBUDlJbEsCxQkWY6spUnWHWdg2bNYpqNLHccpX+H2Qk7d4T5tPWolrrMQuANAJ1Ouc8dc9Pyy/wCReiOhvapnYGE7ar9OaO2SPuaNf02X++PfIMTZeCZrMq5kIVlOYXILKx47rXA6rR5bZ5sr8zXMSNb3G8Dfprp2buERfee43hIL7ZSzvnKfrSW/hjmm1MpQQsyUL77SXF/3YkNs43FdS2mo0Wx94J77R4/o5ztV06wOv8Im3IOBR2y2goXp5nKPKmTFU5VUOr3Olg2XruQTbSEHYJ/6wpzYmz8ASfVbgI67V4XycxmOgZ5h/e0gx5NKL01NMt61WVHYshz4tG3RXhZKXI3eUplapoAQPkpxKtpoSlrjuPsMKmyUkec5sqjKrkW36uVHuEG/LU78vR8kbNyUyxGhsWXjwH4wsbBcotSc1yGRh1AhuntBgSxBgHWrrXlzA1yVbS3QfxjjNqEWZflAE379ddwPfG6/EBlIVc0wkgL2cT1QOkyOUsZiAut9OH88YwJ9WCg3KrAzZ5Tg5baDp4iAm0NfNerWnl80Pks3AB/gYLUSADd7I60+Hh6qS9mJS18oJNgbjdFFVqwEPaDyeJTUFTOmzXnTVlHLYWVD0gX95iq6rHWdVXItlBHHosfdF+7e1HKYZWWV0tK+coFxcEi1+7vihqyhyIl7DMCdetQfvjXCgJ+4KEw30AEaZyb6j3RjSt/UfGMMuLIc+h/J5phlL+r+8xkb8ny/1bS/q/vMZAlyK+RslYYbfKOOpWuPeLx2FA399M/d/hiuduHK1rWJGibiR80cAYjUk97aO47Jj/xRPakZ96Tqi0RRP/fP7F+EaekmcJx/ZX4RW4q5tvlpv+o/8UelrZ3ConD/AN1/jDJIPeIsJ5M4D5b9xfjGKZgaxmg/+3/+oQErZ+n5xO/1G+MSFrZ1x6eb+2YSUZeljrURYAWZ9Jf2T8Ywh+NiOofjCMlfP/5iZ+0D4rDjgM1mkKWYsxJuTa55x6ABFVnAVJM7Usqw+Md7CKQq9qazlX/OZosxtZiABmNt3VG02srLf2mb7Ygklg1d0yydttrUoJaM0vOXawGoGgvvCnXohTmeWeSyNensRbTOdTw+ZEDA50yuqpUqrZpssZmCvuuB1dV4bse8ntHyEwrKyEIxBV30sL7s1oGHig0o0nyLP/jKgQkUQOUakN6p1sD6Pq90L+ym1OU82kEy0iQhuxHOUzHd/U+e8wnuGphTnUFuVud0pW3cTm6+qLn2I2WlLTSnCAM8tCxtv00v7TB1KUKXUDWQWNr/AP0Fuya38Mel2ztvon/1T/DDuMCT6IiFVYfLU2Cgno+MYpQ25YbQqttqtv7C/fM/CAG1W1UuZKUGkZCk2W9819M2Vxu4q5HfDBiGPUsskNMBYH1Za5rdpGnvjSyaatlFMwcNbMEOV11vu7hraJw1FGSbC1YGwLbqSsiQjSp7OJaoSrWGZUBPHo1gj/T6SN6VI7Cp/wB0ApOysgVqqAzJ528vK1rZRRpN3ADXMT7BDi+yiEeqLDdpF9VJO49Tor3BEvyk0vKBWaqF9xsul+nWCP8AT6i4VE3TTVW/hhT242WVZIcLbKyjtDG0K9FhCM0tANWZRew4nsimnBSjbDRL8oNQs+ZIZHzKysbnpLWOkOOD4FMp2wxOVUAznYZUGhMpiTcnWFjb6l5Oop1NguTgLC3KC5PjD5WYrJNThuWahCzXvlINhyLAbo1R4RnfJG8pBlJVUbVDkKJE3M2XVucthYDpJhfra1vNeVlUplS0YPLfcX14rv1EN22+CrVVVI5AaVLlzGPQSWGXT390c9oZivKensdFFidx04RDUlVAIWFV8uplCcgALCzDirdBgTigdZoyD1gOd0EQGwmkmylLyGs4vmUi4YdYiFN24ZzrTKHGh5zWv2Rn25e0NWONBUnKWc7t5Nh4Q07Cz87TG4WFvbFO0GJTptQpawVbnIPV06ot/ZedlA5HKocA84EjssCOMOlTTYrQQ8oQ/q2r/UtFFYjUM0uUcyHmEAAWsMo43N4uzbnOMMrOUdTeSbZVta5txJvraKHxUKUlhWvzbEDpsI1Q4FQMVjc7tYxibHURGmS9LXGhjQTW9/Ho7IvQ59H+T/8A8tpf1Y8TGR58np/q2l/VDxMZCPkDeQXt1M/PH+qn2YgyHso6477d/wBuf6qfZEMHk6kq8uZmUNYra4B6d14STyY9tyFsz9Y7S6gGG+q2vwuU7S5lRTI6MVZTYFWG8HTfHMbbYR/zVJ7V+EPTK918i+riw1jsHHTB1dscJ/5qk/aSJ+F4nQVLFZEynmsBciWVYgdOnaINMPd/IshhaHHZ0/m6f5vtGFbaOWEqGVQFXKugFhu1ho2cP5snf9ow3DDBVIp+bsjUvOm5ZWiuw1cD5xt3RobDVd/kR+2nxg/TbdPMqSiyU9JMCjMzaEtYE2hzNHUfRkX+tM/hjDJztm/fJciPsfgVTT1kt5ko5bMNGQ7xppmh/wAcrWFPO9FM+Tf6P0T+nEGnrpiVUuTNloM4YhlYm+UA7iOu3cYM47My005rXyy3Njxsp0hoKWbElK2j5xrJ/wAvzDbkE6NOc2u+PoXZily0khTvEpL27BHz7iWhngbuQQfvn4x9BYBX5qKVMIt6NdOzm/dFJcL+ex0+STilcJannBbAksT6qjeYrLFsXapJUMZci+4etN6z1Ho9sFtqa/lWMu5yAgvb5zfNTsGhPd0QFQLq72ygX10Fhx7BaPK1tVzeBoxoE1VWskqBTjKzBASdSTqNeG7riXLwyXN50otLmrra9mHWCN/dAnHp5dpTnc9RLZQRuWzAd5tfvj1JmMrscxzCzA8QG3d1wR7ISUcWiiyTcDxFzXSkm6zPPmYtbQ/mRS3bovti1NDFPyX5d1a9ppxAXtoRel0I70vFmYRiRmywW0dea46xx7Dv741OXCfsTF7ykgLSm+npE177xX+EVaLPkktYLNQkkHcGBJ3dGsWT5RZoFIb72ZAPbfwUxXmEWWdKY6jONO3T7416eIjrgmeUHEJM6rpuSmLMAFmtwPKLoRD3iSAVeG2AHpJm79SYr3b7DORrpRXL6TKw7QyjWHfERP8AOsOu0oHlJlrKxseSN73bX3RaHC+5lfIa2pomZ1fOwCy7WVrDNmOp6dLQm0+0azDyU8FZiGwmLb3qeEMW10iY0yVaYLiXzwOaGObQ2vuisds6CYjq5U2vqR8RGSWZUcNzVKUgaZM1Uneo3g9UKKzqabOMxDZWOoI167COmFS5lR6MMFlDeSbk+2OEjAVp6rnTDlvpYXJJ4dUSpK85OROm4rTSWDXOgIPNN4Z8OryJF6c3c2YA8FbeQOkdELm1WzoMvMN8a2NqiolsTa3MMdCnGzmWdtfNL4PUMd5pzftH4xT2LyPQyb/Qb7AMWnjdvyVWWGvItfU7rXHZFT1c1mkySZnzTYZRoMnT7o3abwTFSpHj90eFGv8APRHWpOp3b+MepaXDHTQDo6IumOfQ3k+FsNpf1Y8TGo8eT1v6tpv1f+4xuEksivkBbevetmC24J9gQy+TE+jnfWXwMK+2/wDbpv8Ak+wsNPkyHopv11+zE5PJmj5ik9t5IOJ1mh+XnfbML6yxntbu7oY9rVY4hVkEfLzvZyh9+kAhKPKW0vu/dMbttt5KNnQUq29U+rfv6YtT/wDn6mF578bW6rae/wDCK05F7b11XoO74xbnkHlgU7niXf3ZIlJeH7o68oObWN+dN9VfCGjZn+zJ3/aMK21YvVN9VfCGTB3K0YK7wGI7bn3Qr5CvMymKKqSXWl2ICpPBPUFma6dQEWenlMoWF+WIvwKPcdukL2DbUUoV+Udc7MxNpbb2JNt3XEiVj1Frz1J/Vt/DGB6ju6NjTlyiXL2pp6nEqcynuEV1Jbm3JW4tffxHaIZNqa1BR1Bzr8k/EfRPXAfBK2knTVWWVLjUDkyNxB3lbQZ2olS1pJ7MosJbHcOjT32iunJyvAHykfPGI1AJmm41lKN/+JF24PV2oKccOTLnsBa0UhiYALgf3Sjd/iCLrpJomUksrqOSlpu6gD77xPtDqA8lkVsQmksF+cxuT1tqfYvjCntpirgcjcBWAbQ65BoqnvF4YsRqwJs4tuTNewJ0vl3cdFiFO8mVVXWqVYBJqhlGmi2soN2Gtoydl07nb6HajpURsaOlPf8AvZXg0B9ocQMmplsNwlgMOkEmC2NE55aMLNKqEluOh0uGsdxEBMalSp8wlpjJl5lshN7bz2Xg6UaklP5C2+hOwGotUSXOg89S4vwMqw8YtOm5k8jg6+8a+F4pSkqAhChi2WolnNa1xYKO+LuSnukt+PNPtGvjCdoTTVHICeUiZ+ap1zF+w8IFO9ml3+mv2hD95RVBorG1+VTLfidSfdeK2w+QvLS81rF1v2XjfpO42PHgO+UHFZc6rpyh0XQ3Fv8AiLqL7x1w54pXS/O8O9IlhMmXOYaehO/WK82vwtZVbLAUBXK6W03oD1dMP+KyVl1GHFZY0M02AGtpJPARaD8N/UyPk5bfP+dUzS2F5kmZqNQQrAjTcRqYUMcls0kgop03qzD3Ewf2sxSVVTZLieJRkBhlAJz3IuDoLbrd8Q8Rl5pTEbrHwjBqTTkmgtNCJMlFLBSRbiDBTZWVnqfSEnQnU31Ec5dOX1tBHAafJNB46x05YCghjFc0sMpDMvBgdbdYOkL+zWJjOytorG634EQY2qmgIbHVtBC/IoiqDphdLygLTxDES+F1QsM3IOPYPh4RUjT5SpLAck2OYZm0JXtsNeiLEwSbeSVfUMhVh03H8iFp8HkAf2I/6g+MXhrKGGKo2Is9QSbEb+mPSWCtzhqBYQ4y8PlC48yBO8XcaX7o8zqNBYijX9ofwxX9SuKH2lm+TycBhtMP0D9toyEikxeciBUlMigaKJoAHdljIV9pzwLQe2zf8+m9q/YWGvyafIzf1g+yITNrpw8+n67mA/dXSGbYvE1p6KfNbQK/tOUWHtMUlyYl5io9pqlfPau7a+cTB3CY1/vgNyw5UNfTf7onYpX5585wos8126rs5P3xEEq7Zt27hGqPaIbnZSSZ289XKBcbmHdw8ItryIFvNja188w69qcYqYeru+dv0+j2xa/kHm3kOLHRm14G5Hfp98HUrZj3Ry5Qb2mnfnTaWOVNP8ohgwistIlD6RYW7S1hCvtnNy1Mw9S/YH4QYpajJh4JIuUaxNhqHOvviEpUFeZlLo/PbhqfExJR+8wd2Y2fkTlmzJue2cKArEWzNYXt274a5Xk9peiaD9doyLWjI9GGqqAvk3/tq/Ub7osDbtrYfUfq/vEDMH2JlSZqzJTTVYaE5r6HeLEERL21w5mop45V7ZCTqPmjN0dUW05CNqU0ygsTPPbrRP8AqiLj2XY+ZIP0V+6KVxBbN6zHmLx/xRF5YVThKZVG4JK96IT7yTE+0rwIaXLK8nZ2rK1czKM6i/WSwNr8dxgvReWdKZFkPSOzSRyZZJigMVJF7EXAPREPEJoSdUOxsA1yeyY0Js7Bkmsz+dSlzsWyk6i5vY6xPs2pUm2JqRwMO0VUZs1JpGXlalZmX6Oe5C34nrgRjmIchMy5FfMoe7bxm3i4367ol4hXK/IEEELOlqbG4uoO47iNffEDGZEqomXNQsvIAlmBuSu/36d0JCnJOfyF2l4SBPu9M04c3NPsFXhZV4795i8qeaVp5emmWX4CKSlMqyuRVs+WoVsw3EHIL9WsXTKH5vLB+ivgIXtMqVL5/wCBir5A/lHUGjQ8eXX7DxWitZ1+sPERZ/lAp82G3uRkmo2nbl/3RVtPILTEGZtXUcOJHVGrR8iKR4HuvnSqupR/NS/Im12cqGs2vN3aEX1hqNYk0y3dAvJklQd6aZTu6jFYbSYnOpah8jmzgG5AFiQL6AAa9NolbO4w9Q1mc27d8LJy6GVli4Vg9NUKZgW5zMDqRqD0A9HjAzGcIEszEUWW2nZaCuz03klKLrfnW6CYh7WYkqjnEAnS8T1Nu1AEmnp8osRHSkpfSg23AxPkSAyhgDYn3dMGcJwAEsSwzHgNYzO5DCdi0rlJqLw1Yxuhw4zJ6gC4HC2mgvraDGJ7PzJU5mKnKR61tBBSlqpcqURLI13sd5h4eFCsg0FEQwUrxHjD5+T0HzF9gha2dliZOBBuE5x7TuX74PvOnkkqssLfTNmJI6TYgC/RGjSWLZOR7ajX6I9kcnpV6B7I5s9R/hfsv/HHB5tQN4lEdQYH25jFGIdvNx0RkdA99Y1AFsrDHMSWbWzWTVXfOD1c2CcnaUSaVpZIKszZxYknRQACBzToR398VwaprDXW/RGq6oBtlLW43PHpvA3SYqjk3VSy8w5NzMbDjv0HhE6iw5WS/KHlT6svKLG3S2a4O/SxvpaBcmeykMCQQbjKSLHgbjjEhKpha5tqSDfid/XwgNtFCwsL8mMmfTCelZMbNvQShcN85fW7gTBHYuqk0LTZJZ2I1FrWYWPAMbNY3t8IrtccnIDkmzBfeAxHR8BESVPfpIvvF/vhZak5JZ4FRYO0G1UufOmNZrHQZrX0FgT1fhBmlxyW9JJlk3IVmF+F8wIPTbf39UVU03pJP4R0k1TKuhIvfj/OnwhO9n1OOsipYZgGNi1+PDdE1a5/ptf6x+MC6YEki3fBSbQMpALLc66XNhbNrYaafjBjqRi6Zt09RJZGvYLaBpdSpmu7KRkABJuzEAacYsTygv8A1bUfVH2hFZYFKeinrNeXymRcygEWuwspJ4WF914Y8Q2ln4hTTZIp7ZiBmDgWs17c4gE6AWh9PWW7/QXK52VLiJ9IvYv/AFVi6tmpl6OWOlJfgsVfX7G1ZmKRIJAKjmvLY6OGvYPoLRY2AsyUolvKdHTKu4G4GXcQT0RXtCuKoZtNsWcRkZ509AbFnte17ekbhCnO2iRGZGkXKkqbNpcGxtru0hz/ACZPac7CS9mcEE5R89ifndcLFV5Na2Y7zMiqGYtZmHEk26Iz6Gkm3vOnJrg44xSnk5YIUZpinKL2AYHS+8/jETEasSGyNLEzMM4JJBseGhtDVimylW4l2kHmuhIzS9AoN/ndMDsY2DrKhlZZBUKgXnFb3FzfRofTg20pcZA3XAvU3OlmaAFDT0GUX0sU4k9fjF1SfkUPUvgIrSRsNWJTmWadywnBhYrzheXqOdwymLFxCeKaQgmnKSBpcEkjfxiPaovp/OAxdLIK8oMw+YJYkenXjvGV4rVnIIPRrD3tHtNJnU6yVUk5812tbS4Gl+N98J83cRYdgVTFtHUjsSGhOPuTfKI16mTbiuv7QiVjWGCXNkcggV5gbdoDkUG9uuAe1GJCdOksFK2AFjwOYfCGitb86pOoTPsiG1ZVX3JUTtl6qomuyH0dtGJvmHZw74ZaqmkKbFVYji2p98DMUxMSXU/T49m6/VrCztXibBkmAZV4kcbxFeIR4GipaXlPMW1uHDujxguNBAMgAufdCVyk6e2WUC4tvGgAPSYlSTMVFUgoy2uCNDboPGOqhSy51aJyEHUHS0JGIYHPMwrJK5BxO8d0RzthkWxGo0iNhW1Jz5i1rnj0cIGeaAM1HINOhRGYHedTcnie2Jr17iwDtr1mIoq+UGY8f5vHY239EZG2UPRxB7jnMb8bxDxCumg3ExrHhcx2R9O6IVTUBmsOAMLJsBwGJTv70j2xqOZf+dPjG4XdI7BVLkjh776x0pZwLWIF7dEYLkG2nG0e5Y53RrHrN4MxwDanS2vdEuTLsNQL8PjHl1NyTwN4000ncbGFbvg5kiawO+4sd44/hHoDTQaxwzX0PvjoBbd3RNoVHvLxj0RfsHX3iPJmG1+HgeEc1mOASdba/GBTGySUkG3NPbfo4m8TJNSQLAkd9x2X3xFadcD1gvQBxOseRzbdeuvGJNbuTrCArnJ1N7aDu03xKkbQTkANlIXQC50uL7gffAuSbWPXexG8X/CJVlykFtfo24du4QYqMeUWjS5CsnaWosWVJVrnffeNbb+uOz7bVIBUyZTC19Sw0IG7Xd74BzlyoLNcg5rBTbQai536R3lgTNcyiw05t9FFunidIpHUSfGCiasM0m09VMZQlPKJbQC7n1id5v0k69cTPy7iThlWklnkvWAD3Hzd+bXhuhck1M5JDZH5IFrEDeWA016Ih0+2VdKBRZzWO+LRkn6fyFtLoNVNtLW5CRSy7Xym/KkknW1r3gjR4hivOtQDVeKTRcXvYHNvvrCBL2nrgbic2msEpvlFxAqF5UjrAilpen8guxplY7W8oU82lq4JBDLOFrane3vjhMxOrmkM1OpIFlGSaQt95Fzv6+uFak8oNfLYsJpJPSLwTXyu4h9Jf2fxgS/t/I1xfKIVdTTCGHIm/G0rd2Egm8DpdJNF7Spl9Pmtpc9BGsHqnytVzJYhdeIEepflgqrAGUhsIhGDSyr+5LYgV+TZkxGWbJmBrjKwU3Ugg3HaBbvhwwumz5GZDmRSNQeOl/dCxinlNqpwFgEt9GIlPtvVC5JJ06YV6Mn+w8bRN2qxCdKmZ8rMjC4VlPN4EX6iIXKzaZ5ksS2GkS8U2mnT/WBy8VBNj3QPlzEBB5EHpBi8IpJWgMm4NtH5urgAnXQcCOvriVJ23BFpsrPbccxHu3Rwm18o7qUDuiFPxCSBbzZb9P8AJg7Yy6AJNRjsuc6ejyKu/W+Y9cExj0liOYNNL/fC9KxWSP8AgL3iJMvaGSN1On7MCWl7JnD5TY7JVQpmAG4ve+mvZEtsfk/3q+2E+l8o5QaSl0sACLi0e5nlMZjdpa9y2jP+n+GdYyTdoJeRjmGg3Ai50voL6xDp68sA2Urc2s2pG/TTSAf/AIgL/dL7/jHiZtyhHyduxmH3wH2d+x24N1FScx/nhGQuf0pl9DftGMgfpmKAlmleN+v8IlAjf3xkZGmaI0ZMmEjq1sPGOIB3+HTG4yFQDyt7XOg1/wC0dRIJtrbgOoxkZHSdZCYZJU29ndHWQ4tpbXj2HX7oyMgPMbCbkTDfLwv7onkgHKRcDcezdGRkRnyBo1NY82wuABG5U650ZgLaAgeMZGQnpYy8rOmQm9zoB4x7lBQupa9raW7j06RuMgQeaK6Z6FQWUa7tdRvgZX0bBrhrBtd8ZGQ2m3HUpCRdyPKSHtfP1bzGqlnUC5v3/hGRka07eSxEfErH1fePhGhiQvuOvZ8IyMi6SAd59QUJDLqOyOP5QXiD7BGRkBK0cyVSuGQuBopsdB8Yz8qy93DsjIyFcU7TCTJNZLOgIF+NifuiTNKC1ip7mH3RkZGWarCCjqJo+ih9vwiBiMrQ+jGvXG4yFUmmABzAOiPIkA8IyMjdeBDfJLHMy1jcZHJjHQSEtv8AGOZkCMjIIDfmw6YyMjIJx//Z"/>
          <p:cNvSpPr>
            <a:spLocks noChangeAspect="1" noChangeArrowheads="1"/>
          </p:cNvSpPr>
          <p:nvPr/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AutoShape 24" descr="data:image/jpeg;base64,/9j/4AAQSkZJRgABAQAAAQABAAD/2wCEAAkGBhQSERMUExQWFRUWFxgWGBgYGBwXFxgYFxcbHBcYGBYXHSYfGhokGRYXHy8gJCcpLCwsFR4xNTAqNSYrLCkBCQoKDgwOGg8PGiwkHxwsKSwsLCwsKSwsLCwpKSkpLCwpLCwsLCkpKSwsLCwsKSwpLCwpKSwpLCksLCwsKSwpLP/AABEIAMIBAwMBIgACEQEDEQH/xAAcAAABBQEBAQAAAAAAAAAAAAAGAAIDBAUHAQj/xABQEAABAgMFAggKBQkGBQUAAAABAhEAAyEEBRIxQQZREyJhcYGRobEHFCMyQlJywdHwYoKSsuEVJDM0Q3OiwvEWJVODk9JjZLO04jVEVHSj/8QAGQEAAwEBAQAAAAAAAAAAAAAAAAECAwQF/8QAKREAAgICAgICAQMFAQAAAAAAAAECERIhAzFBURMyIkJxgRQjYaHwBP/aAAwDAQACEQMRAD8AMruU89Ptj70GbwHXQnyqPaHfBbPUyFHcknsjokYoC7tDzpftJPbAp4S58wXirAlwJUodhPvgvudHlZfIodgge2uQVW+0NoJQ/wDzBjSOm2RLpASZs05yz1RrWC1WtKAESFKStyniKU7nQjOoi1NsjIUTuHugx2esbSJDggkIL89U8wq8VKawuvJCi8qswtlbbPm3hZRNlcHh4RQ4qkv5JQ9I10y3wS3wr85me0OwCJEJ/vCy+xPP8I+MQXsXtEw/SPZETq1Xovj62FtiPk0eynuECG0qAbSs7ggfwj4wXWXzEeynuECV91tEzo7ECMkaMi26vISbLZVqBIxgUZ6yVb4DJu10pSFAJWCQRkNRzx0i9rKlabMlaUqHGLKAUKSwHY88UZ2zlmYngJWXqJGnII6+L6nLyupHMbvvRKSnjFACjxgMRGJDUH1c4I7LfEqbPsSJayoifKdwXLUckiphXBccmYLNjlpVjM/FnXAE4ctznrjdn7NWeRPsa5UoIUZ6Q4JNGJyJOoEOSpMSldGztOt5ksaBJPST/wCMWxNayOM+DLc9W7Yo7TnyiPY/mMWx+qB68Q++OCXR2rsF6oViJncIQUllpZnc0OncdY5/4S5eGRIT5SkxQ4zFI4jmozJxA9cGtuVMBKQZbMcauCUFSw2dF1gK8JE5QkSkKIIM0rHFUluKRTFTXe+UYQ7RswCRDtYamHRuxHkIQoQgJFCMKFCA8hEtWFCVAB7MtaW16oYmc+W6PCgYVc4h1ikgljlXshIoL7nm/m1hObWucG5xJ388dzmX8mWlKEAzJrJdCS2Fx+0VkjmNToDHKtithlTpKJs5YRZ34RKQrIuxUVHzTxQ7VoMo6ZdHBgYLOnlxkMC+ZD1LnU1PbGU5+EFDZ9iKyJlsW7F0Sh5gI1Sj0lfSL/ViQ2iZM4kpPBJ3+kedWnR1xckXOOEUpRKjTPm5dOSL6CkEhIc7h7zGNNsrSMhGzYaufMD3wo3Ahe9I5Gftj2K+NCyBq6E+VR7Q74J7xU0mYfoK+6YGrqpOQDniY8hGkEV7nyEz2W66e+O99nMDlzDyqOn7pgU2mRit1rONSWWgMG0lJzcGDK4JQM12oEmu45DseBS+bFMNstJ4OZhVNcKwKKcISA4IFRzRrB7df9sifgx5trmLlKBmqUkEBlBOh3s46IObruyaZEhrSoAyUMODlluICzkOQMt8A67vmCUXQsEl8OEvnqGeDu6rxlpRLClgNKSC9GISARXWKneK/f0Qqyf7Ed3yFpvCRjmcJ5KaRxAhvNHo5w231nzPbV3xPd9pRMvCUUKCgLPMdi7ErREN5hp01vWPbU9piOT7F8fQVWTzEeynugTvWs+b7XcBBXZD5NHsp7oCr6tZTNWlLFcyaUIfJ3LqP0UgEnmjJGhpX5b1CZZpclCZs0JWVJK8AQkpSylKYs5DAM5ekYd8W20SpK5tpxJSBlJnJQHVRKQMPCKUSQGxV3QTi7EyVyUJJUcE5SlHzlqJkgrUdSewAAUAjAtafGrVNJrJsSSANFWpctyf8uWQBuVNO6OmD/FHLyL8zltmu2cVyl8PaEBzxZcwKMsKBbNYAJwEmmQNciTq0Wq02SZIVaeEXIRMCwVBHCAhJcDDMVio5zGWUZNzbNGfMkqHCPwleKeC4JkhayrLEMBSBmSpMdD2glBc2xpUAUqnEKG8GWoEdRMDVWVldFW871lWgy5kpYWgoZxmDiLpUDVKhqCxEaw/VA9eIffugDtN3zEDHKYz7OpdnmJyFoRKLy8f0+CXLwr5GNMjO7LyTMsCJqCSkoJ+kC5BBByUC4IOojjl0dS7BJE2WFFACCSSWMokh6tSAzwnJ8nIcqfEQykqDjCauVFPdmINZyk4nlTFYisUOFQKt9eR65QG+ESetVkk41YjwzuMBT5itU1f8Y54do2YAJMe6w1MOGcdDEKPUx5CBgJPTHkeiL9muC0TJZmIkzFIAqQkt0b+iEBnwoREKABvoq6I3Nkb0kSuHTPRiE1GBJ9UlwSVeiA4NPVEYZyV0QwZRLVqi/J1PYRcyaoWWaviylEBGlcSgob6g1L5iOtWSWmWAlIc/OZ0jlFzzP72sWHiiZZpTkZqeSz89B1R12XLYAJYDtjDHdg2PCanGroFB8TFtDDkDczRCk1y3RIZAUXIdsgcudt8aJEC8bTynlCSR1gQonhQ9hoErgkBM1AcmuZJJyNSTrG/tBMazr+qP4hGDcqnnI5/cY2NqFtI51J7390dT7MfAOXeFcOjjrCScKkhRCS9AWBzBaCOdZiCwKzR/PI1yqYw7kl456OR1fZqIIpq3mL3BKU9JqT2jqiJRVlJmSq3kKYi0A84Pvh0m8CoskzyeZJ740pNocF9H5S0QqmlOFObsCcjyuRnujPRR4QvCpXCKAS7uE6BzpAoLVNmKxzFAu4ACQlkvQFsyN8G4QJiZiPWDfaS3ugGSGSxzD9YNY0ivJLYd2L9Gj2U9wjnlrtavHJ8xCUr4ElKQp8LrViWaHPCECN+x7YyRPlS1TQhHi2M40KRx8aUhytIYYX5D0QL2O0hXDrBcLnLIIqCAwBB1FIYgvvmeEyTPnpllMtClupJcDDiIHGo7DsjG2ZupMuxy+FTLxzBwk11LS8ydx1AsWpiw8yYv7dVsMuX/jLkSOiYtAV/DijSISVFw4zGTf0aItryVSfgpWWRLSMMsSwA5ZE5YA3lgYkFlCloXhxKQcSDwylMciQC4NDFi1KTicBmGeXZ0RbsoqKHp5iff2ws5PyGCXgCLXaj4/aUYC6xJmOFUScOFThq4glPVFuyJ8XmYMpVrSpadybRL/SAbsctlc8tW+MbbcrRarXMSlRSZCEBQ0IqS+jAxqX6srutM1SShUqYmakOCpkzGVUZEy1LDcsD6oa7Mq3IZbpmzTXzDi429lK3B+qA/wAJVkSJcmYColSyCVIZ+LSvJy1jWN+2FRV5WYijA8Yl3Ll2pRoHtrZsiZJQJM2ZMWJhJCirDhwliAQz5a6mMoRdo0bBBMPESIsSjkCYLbi8GtonMZg4JP0hxuhPxaNpa7JW+gQSgmCG5NhLRaGOHAg+kunUMzHSLn2RstmbCnhFjUsov91PaYIZdhWr6I3DPpVn3RhLl8RNVD2CV07C2azMVjhZn0g9eSXkPrGCOQqYFBkAJGjnF1ig5mjWs91pTkIl4FoxeUu2WqXQGbR7CWe2OpI4Kd6yQz+2nJXOKxyq/wDZefY1NNTxXotNUHp0PIax9CzrGDFK1WXEkpmJC0nMEO/ODQwR5ZQ76BwjLo+bSrzuiEk0jpu0vgsSrEuyEA6y1Gn1ScuYxzq13fMkqKJqChQ0I7t4jqhJS6MnFrsPbltRVb7sKM/F5KBjCgHCVJOjkUNdW6Y67fe0EqxSOFtC6ZAAcZatEoS+bctAHJGccUsd8IlT7rmqLiXKlBQSxU4KwA3LSnLGt4YjMmWmzBlAGSSElQIBM0g0yB8197DdCa3RJdneHKbjOCRLSh6BRUpTaOoMH5hHVrlvFc+zyZoCUmZLSs5kDEHYb4+XhYVKPNhfoBePpTYu0JF3WMkgeQl92g1hOhs2/FzqtfWB2AQo88Z3IWegDvLwoNC2DuzsoqmA+qHbe7j3xq7SSsUhRyw8fI5JBcdRixMEsVScNPRDdwiuVCYGKiElwXLuOYxvezKjD2bxGcMLUSSX3Zd5EEM6wLUol82cA0pTdEtnRKR5uBJZqMIscOn1h1wNiMxF1rSXB7f/ABjw3Ut3fLlHwjU4ZPrDrEe4xvHZE0irKtmQtGIs+Wu7SAGUsknFm5fkL17Y6S/LGQrZqUKpcKd83Du+UUnQjOu0teJBNU2CUDzmcp/uwPzpJCyg+cCxGdXjVs1tWL0tGIJfxaQDzY5qqdsa8u5ELmGcXBUoKFaUZqNTKBMAftM2ZbJsmWgKKbPapSlKwlKUoRZwSSogO8w0FSQRpWCRV1K9Ycz/AD1Qy6P1i2/vZf8A28uNXoiWrGZqrqVvAAY0154syZKkkbvn8IsEw0iElQWAO3CaWp6cRxyjAPx6ooLuaROlAJRMMxcrz1OeNhzYqALHQAClIJdt7px2efMxNhkLo2bAnPpjVk2dCUppkkAUrRO6MOZOrTNeNrycqnXEUzpUs2aWXQssFrSFYcIcuSzOMnzMbA2YsgbyEwcz5/bggtq0m32bNuAtHon1pPJGqCl9eo/CMZOVWmbrH0Dd2XVKkqeXJOJ6E0IG5y8agvJestfWk94jSkLS4oeoxUmBD4nUKvVJ+d3VGcMrdsp14RALwI/ZrH1EfGPfywR6Mz7A9yoYoSuN5VnbMZMSad3RD0pl1aaKgjLnbvi9+yf4PDfg+n9g+4x5+XR638C/hHgkpb9InM7xmGhYA3nIJc0xM+bOdGfsh/l7DR6doE+sOpQ70w03+k+kj7Td4iI2Y70mnrDP+nfHhsSiDRObioy0HJqOqD8g0eG8kH0k84mJftihe1nkWhOCYlChyqS4O8EGkWTYFUcB9ct9OyMraCwnxeY4Y0DinpD56YhJp6K0zmm0F0SrNahLlTMQdCq+iSaAqFDRjB94RQhVpsxNcMpyNGVPOfIQDyQEXfd4VeEiUwLzpYI+iFAl+h4M/C3YzMtNnAcASahmFZpArr7umOq3qzBpWAwtqEhVfSUyRUsSWjv3g+rdtjOvApD9Jj56l2QB2GRIpV2jv+wCSbtsbKYcExYByyiKE5QBIKoUVvFB9I/WV8YUVsgo3HfwteMGXhw4c1Ynd+QNlF22zUSJa5mFwkOwzNQNYHNgf231P5o2tp1tZJ3MPvpjpaVmF6Mz+3Ev/Cmfw/GPBtzI/wAOZ1J/3QJKnBoqBb15YrFCsOhtpZ/UX9hP+6ENrrL6qv8AT+BgKSqHhcTih2Go2qsu5X+mfcIkl7Q2RRABqSw4ixU9EA+KJbDWdL9tP3hBiOwou6yg3lbuSVZRpqJpOkXVXxZUKKDMZSSUmi8xQ5BuqK1zl7wvE/8A1U9UlR/mgSvYfnM4/wDEX94wkrG2El2XrZhPtZM0AGZLIqoOOBQO8HqjSVe1m/xwPrkRzqyq8pP9pH3BFgiFigsOFXpIalpB/wAz8YjF7ywoDhufygpAWJceqQYzfH6ZSkFW0t4SlWO0gTgo8DMYYgXOE0aNVVoTLlBcxYCAkEqUW0jmt6I8jN9hXdBVtmr+7/qo7hEzjSZUNySK0/aKzm3SFidLwiRPBOKgJXKYV1YHqiW/tqQJKvFZstc6gQkKCiXOidTHJ1zGWn2Va8qY1dnFA2uzir8KjvjFvR1xhs2pm1N6IBxJanncEzUqapjHmbaW8FI4TESQPMTqcvNjpl+rBkTW0QruMcuSgGdK/eI74XmhqnGwnsi7YoOZtTnxE/7YuCz2n1x9hPwjZskgNlHtvtSZQ0dnO4DeTET40tshSMYi0j0kdKBFdcy0ioMtX1fgYq2u/wBSz5MYm9JXm9CfjEVmtk18Rwr9mjcxEcrlRdF7hbQz4JX2T8YhXbZw/ZoP2h740LFb8QbrBzHxEWzIBikrWh6BS17WrkHykhwRQhRzGmXPFSdtwJ3kxJWkqY0LsOZhGjtZKAlZVCg3blA7cSMU9WKrILdYjo40KSVWS+D+xCZeyySRh4RVGdwcOZyodII/CpaeCn2YAKLylNWtJqTmYxvB6kpvWcEAHizBUswxCtBXsjT8LMz84soJrwSsgdZqWZ+Y67o6KWRznPzbCFKDHzi/SS/THe/B7Pa7LLQniKyD5TFRweSA6qPU1PPyZx3jwbf+mWX2Ff8AUVCCQR8Or1D9oQolhQ6fsiwX2A82ceVHcqNbaw/mk36v30xj+D8+TnH6Se4xp7XzGskz6n/UTHV5MAU2YsSZs8JWkKThUWPNTKNa8bTdUiYZU6ZIlzAxKVKIIcONdQQYzdilvaR7CvdAN4SbLjvW0HCD+iFS37FO75pDYI6IL1ub/wCRZv8AV+Jh4tl0H/3Fm/1x/ujhdrsWEJOFnfIvE6LuFXRqPS0Ld8S+rHR3hd02RdnXNk4VpwLKVoWVJdIORBYsRAvdkz84le2n7wjT2JThuTdxLQf45kYlzTntMkfTT94RQgzuCtsvI/8AFkDqs6fjAbeyj4zO/er++YMNmz+c3kf+ZSOqzyoCL2W8+d+8X98wkM37o2dlLXaCpSk1k6gedIQrUb1HqjR/slI0mq60/CAzb6W9itI/49j/AO1HwjlQsw7tIQz6I/skjSYrsh52OSR+lV1CPnZMptSM8o6Z4E0nh7QSSfJJz5V8vNCdgW9oZWAWiWC+ALS+9k5wZ3ra5aLIhU0OnDLoz1YEU6IDNq1eVtfPM7o3trQ93J1OGUzV0G7niOT6s04/sjBEyXMtUpSZRKTZ5hA4MV8qirdYeNOWJAmykqlYFKWkJeU1XpVuQxg3RfsqXOkBZKcFmWgulR4xnJU1AdNY1bdf0mdOsiZanwz0KJwlIAqM1AVduuOdxTRursIr6sqBImEgMEq05N0cwsOEWiSW9Maamg7SI6XtLaU+KzeMPNOsctlzhwsofTR94QtZGi+h1PxnAh9chzwFXzeRnKIfiA/aO/m3RoX5bixAP0Bznzj1QOCbWgdhTQcnxjLldyr0RBE00hMtyHchk9/Y5jKu60qS5S/6RY5g5YNqKRFd96GfOmeqlDJG6tTzmGLmlNnnqTQiYojnExxEuNa/YrLyGF3WwTCNFjqMb0i0fAjcd8c8uq88bTEhtTuxDzgOTXpg4s00KAO8VjNLCVlPZR2xQ8gl2qnpPy8B1zhQmqwqIOGlAaOH90FG1U55KX9YdgMDN1zQJ4JLAJU/ZHXHsT+hoeDa0NeUwrcqKViiTm75DLKNbwsl59loR5OZn+8R7njM8Hc0G85xBoQuvTGv4UC9pspSMXkpwoeURr+o5zn0hYA6dI7l4N04rssrk0C8iz+UXm0cLLhSnpxlZsKuejfHcfBvOP5MsrB6L1ZvKKhaGwr8VRuEKGCYv1U/aP8AthQqROzA8H/6Kb7Y7ovbZH80Xzo++mKOwP6GZ7f8oi3tmr80X7SPvCOz9Rz+Ac2JV+df5avdAht3LCrztT6YNSP2KN0F2xH6yfYV3pgH27m/3na6txkDT/CTFLySzFtdmACQH0GZObb4szpADlzkhWZyJ5+SIbQqo4xPHGgp5tefPqh6lunz38luGj07Yb6WxLt6Or7M/wDoo/dTvvrgbuP9Zk0/aJ7xBDs4r+4x+6m/fXGBcP6zJ9tPfEPtlroMdlw828D/AM4odUqUIC7wHlpv7xf3zBrslnbjvts7sCB7oCbZ+lmn6a/vGJQybbFGKRPS7eXsvZY/wgEtF1JSFFzRt2bOe2DvbB8E0AgE2myZhx+qHSAu2LWysRSc9CPfFw6RLKUqxApSXzfQa/0joHgjl4ZlpH0JfJqqACXNITQjPKr7/fB54KphE21Ch4qMuQqhy8gvAtpx5S188zuMEt43uJFklLKSppculPVTAptFOeZaueb742NpJRXYJYQMSiiSlhn5gPfGHJ0zfj+yBebtShVrTMKFNwJSzh3xgvG7c20UubOly8CgVKAekA/5JncME8GrFwbs1WxAPzPG7s3ds1FqkqVLWEhYJOGgjlaR10th5tMsJs00t6Lfap745dZ7Q1okmrY00feW98dG2utQ8VmAPpofWHJHJbxtuAhQcKBBFNx5YNKQ46gw2vEOAR9JXTpAzaLRxKPxwRiSxYZO2sbki2cJZpa8sSFHpH4wLTJXB2XECy0hwRyrqOZu6M2t/wAmUXoddllTJUSnGorASxSzVoXhqyDKWghTLmrcpqzK3GILiti5pXjWSEpBAyq+rZxPMmFNnmrSWUmYpjzrY9ENp5b70NNVobdyRJ4qcZClA1ADctNGg82YOOUo7vd/SAC5LWqemdwiioICSNKlTPSDTY1JRIWHq6j1kmI5l3Y4vqhu1KvIka4w32S8CN2ygqbhNXSewwV7ULHAJJp5QfcMCN1zgJ4roe6NuNXRb+hteDezD8oqBAOELzqxrBbtTdItc1Amy1+TBSAhQSkhRepcvpAfsDiVeSyhTeeaMcQfJzlzx2WxKDEvr7h89MHJFtpJ0c6dbOfWPYSWBSygnepSldwaDDZe6ZslQxMiWEkBAfC5ILgOw101jcTNG8dcPXJSpnALVERHjadt2NztVRPww3jrhQwSE+qOoR5HRbMzB8H/AOgmfvP5RE+2p/NT7aO+M7Ye85aZakFQCzMoNS6Rl2xc22mjxX66PfHV5OdmJsSr85P7tXemKe0ngznWi1T56Z0oJmqCglQU4ZITmByRiovtKC6JmEijpUQWLaiLQ2imkhp8xqemrXLWHfoZHM8FNpLeWk0L0x59XII9V4LbU36SR5uH09dfNix+X5tfLrpQ8YxRt22ExFBaJj7sXxgcq7EkG9muw2a6TIWUlSJSwSl2LqUaOAfSgXuQNaZO7GnvjKm35b58smWJsyUsEOcjoc21EVJUq3hST4sshJB9EHreMvliVizpmyE4YbUSWe22j74HugKmzgZkyvpq+8YiuidapUuYVWZeMzJiwWDupT0GnPlGFMslsUSTZ5hJclxvhZpDoMb7uxdrM5MnAVCbZZjLVhGEWUjcdVCMKfsDbCDxJId8pnxEZtmnXjKWpSZc0YmfiPklhQpOlInm3neZDYJoy9ABupMC5a8A4mdbNnpsriq4IqGYxglxpFvZe/8AxVc9RABWkM1WKSd3tRRtd1W5Sca0qLlsLEr3OzZdPLGUbptVfIza/QV8Ih8kpFqKNC3bSrmzFksMRLtQVf4xbm7YTAEBK1cVCAXerJAq/JSMAXVNBrKmO9eIr4Q9NzzyB5GZXLiK+ES7aKVI35G2ShPEwIS/BYGcswW/XBTs7tnw0+XLMsDEpszuJfsjn8rZ+0P+iW2F6pIGe9s+SNS4pS7PPlTloVhSXICSVZEMzUNdYWJsnGjpG189rLNLZgCvKQI43fE+qed+yDraHa1E6QtOFaCSlsSWFC/ujnN6zAVBq0MTKOxt/wBsJtlryC5CpeRRiIr6KgMhuBHbDbU7IDgJq+IOklywJ6+qMrZa0YVLqzoLDl/pGlbwVWdaE1UcLDUsonuBiGtoiL0eAMQxlByxwJqQ+VDlFOTOVxk8UJ4RblVUku4fdrCuGxrlGZjThxJAD61rHixikTkipUssN7LJPZDap0NMsImVASqXUh+DFSH1bSDLZg+TVADcEgy+ExjCVBITy8bKDvZxXk1fOkY8yqyouyPaae1nbfMT2JeBG7gOGA3g/H3QT7RTEcElKlcbE7DOiWftgUlzUJmJL7w7g5jcI24/Bb+jNnwcnBb5h9VKn6VNTpjrNmvFKkvgo5LUzjkOwE387nnen+eOlSPMDaxHNNqVIzjFNG3LvUaIHX+Ee/ltTUSOuMuXkYdLEc/yyLwRpi+l+qnrMKKDQor5pBgji90bTrkzjNcqU2HPisc3GsWr+24tFpSUFRCCrEAKVyqTA/IljURMVABo7s3VHDSKs2eXz+c4tyr8UA2fL3RXtCQcgNK80VyORiOqEpAy/Mv2aUtiIFfl4q8Ko5v1w5Q0+awuDpWvNCcrEdA2S2kULMhBlhkOkHEXOpJ3edGqdqwPQBGWZD/w74E9kLMtco4MPEWSQSEmqRUOaxtTLrnl2lE1qzFiVB6gxyyjs9HjUXBF6ZtYgu8tQflp3RHK2qQ9Ja1MA7FqPyjOM5V3WhirglAc24P3bojZaQt0EEJY0bMj8YaiNxiXl7TpJKiiYmp3HofpiOZtbKbzZnOw+MZc6ayUliQc6atX3RJaLOrBLOAsamkbKJm0jRkbYSw5KJtWagLVzzhw2oSagTT0U5vOg4n7P2cENLlgMKcGgigrVxqOuBfwg3dKlCXwMtKSQokIADsdW1rGuGjBSUnRnf2uQGOGY2WQ/wB3LEM7auWa+VB5gB14oy5yCLMhwcWJVC4LFhkdadsZqZ61KYJL8z9gisaLxiwjG0iXomYrpGfXuiK0bQE8bAsOfWHZDLxuhaVlISWASp2PnFIfvinaJS0oLg0KWoeURTiSoxZcXeabQkyylTJZ3PLyfGAm+QBOUEpYDSCGZM4I1BGJL7smB7XjItdjTNUpSSxLUJAqemMJOnb6HV/iijds1pqS7Co7I2LRPAAWoOE0pQ8ZR+EZ0uwqQ7tiAL5GHywVIwF6gElnyJiqTEriaFktCJquIlXFIJxGmeg3xElQTLxqGIBS331VpHl2yRKJzOJh5pDMe6IQrFLwVqSXAfJRMDjsMixY5yJhdCGwEEktqaMBBrs9M4nTAHY5fBYgMRxMKhmYwYbKnyCXNa95jLljoqLNu03VKmpClpxEUFSNeQxRm7O2cfsx1q+MX0TsMvfXT8YhXan064wtmlg3s1IEq87RLRRISGGfqnPnJjosqYyRHO7lJN52oj1R3Jg5lLOEAgwuXv8AhCgacqa8Sp/GMaXaWJrFoXjx2fd1fIjG0aGkTCiKZODmjwoNDODhUIBuuLSrtOEkJXpTvr1R7JuogA4VOcx7jTd3x6mBw6KK0xGoEcka35N4xBSrDVi+e7KGSbpGqCBWr/hvgxHSMvETufIQw4uXqaNTxJWHzC7hq5jXth5sBLOku1Q/Kfc0GI0ka2yMhUyUtikHGwqzkpc9QTnyiNyVZJqCtGFVWdQ9oHPX8YzNnbO0pQYjjV1GlX0oItWhRCJdXIW3Wfxjml3R28eoqhWxa3GJKmCi1CcwmvZCtJmkvgOEBINOTSIUE40urECQ9S5hSJ5SssouaUPZDTKYpUxWJgkjIjPXPPP8I8SuZiGMKZyxIO+jn4x5b5yyoFKiGJH8Riwm+lcERMdTTBqzBq93fGyX+jKXteTr1sQ3SRr2ecIDPCHOMpdmIrxVvzuOd4qp8KCpim4FNA4L/EZxmX9tkqctJMvCpAaincPV6Rvao5YwkpbG26247SqrAA5CnFTXkdx2xlSVKVwqwoulmroVNnvi5IvJU6XiLhlKHF5gfeYrXlbZsoJZ3NedLDCOoP0w/wDJa9E1vvE4ZYExRVhTQKL1eh3/AIxHaETCtYAUQARhrm1TXV4dLvArlBSj5QLo/KAw6IrXhPUpA0VjIpTQVhgjHv2WtKpYWGUU5Z5tu3NFSUcJqjEKaDMaOY0lupR374jNm5+uMZxU1TEm4SyRTU6lK4pDvpzRVnWMqq6gMsgNeeNXxSufbHvi3LDilFUiZNydsyUWIpPnKj1VlyGI9kaZs1Y8NmirEZkuyEMcRjbsN8KlpKQA3PFXgTCEgmkS1fYLRqHaVZSE4Rzw1N+nUdsZ3BNHgQ1fn8IjBeirZ7ZLzVKtMycGOOjEszNXLkgrsm2KCkYgoHkqNdYFqN8tHiZYBonsYwpQjLtApUHNnvqVMCWWkEqZlUMaCCDrkfdHOQBX57oklqWnIkc1Iwl/5k+maLko6SgUzhRz5N7TgG4VXz0x7Ef0r9l/Ka3iL1bSIxZxXkyeL65WrAnca81YrzJdcnruDDe590erRxFEp3GvJmxzhGW+pcZ6c1HyieZJL0ZqdHuPNEMxObvvox6H6ImhkSZbH5pyV3x6Wy7Wit+USksMsyCNf6RMq9wCyhlubtEZ5K6NVG1ZdkLISQnFmwIHJX3Q4XkS4JBaodixcM3bFJF6IepKTydhpo0SLtstVSQchXlyd4xcLd2bxnSqjwWtLkgJz3Ddu54cODJyGT5NV+SGqEpWZR0ED4Q6XIlpFGOmfvh/GGaIZU5Kiykk10JESTlyk5pLHRzmOeGpsyXdgek9790ezrKFVYAc5z3M8Xi6JyR5hRLZaU8ZQZiaMRDpCkknEkCmijU7qmGrkAgBxTnHvj02MYQrTI8Y57890VQmxtntyeMnCyQ5YEu7NnDJl4cIoAtQM71YCkORZZYL4d+azry0iJNmQDiGH7RLb8zuirI0QSbbXDh4rknPdvj1VrbMDCC/u15IscFKFWSDzk/zRDM4MekkDcAG+MAWZc6apVEkuXbl/rEKeFFHU8aq7TK9Z/nliFdvSGwpJ56d0PRLsnlqok1duvlhxOpGcQWW0kkhtdPnni23IB290PEiyIoD5cwhuTxPyZxIU7uysGKCynwgLB+vXph4WDVz1OOisTKSdB89JhoSTuA7T1CFigsgUxLAtyER7wbimnMP6w9Uhzl3w3ga5QUFngFN56I9NnPL1/CHBwwrD8RJYnrgpBZB4vmPw90OTJJD4y/KfjFngw9TDRKDn5BhUNMrps/LCixh+WHwhQUh2EtHfDUdY5niK0TThcpYtVj3R2i07MWeYKyUF83BT92Ka9hLIoHyX2VKDfxQfMvRGDOPoLAEsH3ChGlTrDCsKLFDNqwdtXJpppHVLT4NJBNFLSGol0qy3Y0v2xQm+C2UQ/DqAOeJIBHURD+aIYnMlWSWpTFAFM3qekHvivbLmS1FO7ag/wBI6RN8EubT8qVQesMS8VpPgomklpiGYMXUH35ppEOcH2WteTmsy6FeiQpgAwz52hviSknjJ+POR85R0iZ4MLTiABQoVfj1G7MBxzRUtWxVplljIK3yYpIpuLwqg/I8mc3m2ZdDhJ1cD8IYl05jM5bvxjoc/Zq0JBJkrLaBCu1nijNukhiuWpOTghu0mHgvYZsCCtzlElpW0tPOS2pJYP2QXqsiXGFDl893SIbNsoG4nMDXoDRWIObAaTPJ9Ew7hiEqBepB6uTpgzmopVPS0PRI+gkcjV64eLJcwG4UtnFiSvMsapUBTUj4QZeK4mJThTzjPpZojFmS/wASG+BgoMgXs9nWsEhJpvYd5iC1XdNBHF6XBHZBfNsoU4wp58x1gUMReIYfNr2jqbuh0LJgj+SphzaLUm4z6S8smqYJZdnq2EDmPe8OMtQIcPz4R91zBQrMyzXSAHAz5ie2J/Ec2HUKdbxZnyqUyerl6fWSO0wkpIol+tuwQxFZMpw1H3mEZWg6Y0JCCBVJfeAT10hilgF1ggmmYPaWhbGU02Z6CvI57I8TY8LuAe2LxljznIprQ9VYrqIVkaauf6HrhgRpkgB2eIzZgz1D7vxi3KGJwkpLcgPcIeZOGhrABRFnSzu/M8eLkDMEkc/4xcNnSH39XfDrPKDF0kdB92cICmuRR3HdDVgEPu5zGjIswYgJflz7wYbLksSlu2vTDoDPEz6Pz1wovGztTD2n4x7BQ7PoieafO+PQKwoUcaLKlnLitanviSQkFRBHojvMKFDA9tiADLYNxwP4TDbZ5phQolgMkLLIroIcKBbUqYUKGA+zGhOrkP1RFOWcIqc4UKIYx82QkgkpBcagboz7Nd8tSay0GpzSD7oUKHEGZlsuiQP2MrL1E/CBu02GXhJwIcKLHCHHZChRumZmLbE8dtGy06oo2tADMAKjKkKFHRHoTEo1MQIVxemPIUNCIbKHxHWtemJJCfO5oUKExnlryHPE1sljGAwbc1IUKEApslO4dUZtiHz0woUDAvzpQIqB1Rn4yEFiYUKBDZNKlDA7B2zavXHt3GiuePYUNiQ+0zDvPyY0DLACaDqhQoAKM0MulKR7Z6lzUwoUUBYVChQoBH//2Q=="/>
          <p:cNvSpPr>
            <a:spLocks noChangeAspect="1" noChangeArrowheads="1"/>
          </p:cNvSpPr>
          <p:nvPr/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39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  <p:sp>
        <p:nvSpPr>
          <p:cNvPr id="7" name="AutoShape 12" descr="data:image/jpeg;base64,/9j/4AAQSkZJRgABAQAAAQABAAD/2wCEAAkGBhQSEBUUEhQUFBUVFxQUFRcWFxcVFRUYFBQXFBQXGBUYHSceGBwjGRQXHy8hJCcpLCwsFR4xNTAqNSYrLCkBCQoKDgwOGg8PFykkHiQqLCwsLCwqLCwqLCwpKSwsLCopKSwpLCkpKSwsKSwpLCopLCkpLCwsKSwsLCksLyksLP/AABEIALcBEwMBIgACEQEDEQH/xAAcAAABBQEBAQAAAAAAAAAAAAAAAQMEBQYCBwj/xABQEAABAwIDBQYCBgUFDAsAAAABAgMRACEEEjEFIkFRYQYTMnGBkaGxBxRCweHwIzNSYtEVFnKS8SQlNDVDU2OCg5PD00Rkc3Sio7KzwuLj/8QAGgEBAQEBAQEBAAAAAAAAAAAAAAECAwQFBv/EAC0RAAICAQMCBAQHAQAAAAAAAAABAhEDBBIhMVETFEGBMmGRsQUiQlJxoeHR/9oADAMBAAIRAxEAPwDMhNdBNKBS1+1PkiRRFLRUAkURS0UAkURS0UAkURS0UAkURRRQCRRS0UAkURRRVIJRFLSUAUUUUAUkUtFAJFEUUVSBFJFdUlAcxRFLRVAkUmWuqKA5iky13SRQHBTSFNORSRQDOSinctJQEqilikrmaEopaSgCiiigCiiigCkooqgKKKKAKKKKEEooooApKKKpAooooAoopKAWkoooAooooAoooqgSilooBKKWigEoiloigOYorqKKAeopaSuZsSkpaKASiiloQSiiigEoooqgKSiigCiiiqQKSiihAopKKAKKKKoCiiigCiiigCiiigCiiigCilooBKWiigCiiloBIpaKKAdikiuqIrk3XU6HEU/h8IpZgAnjbgNMyjwE24kmwBoThVHQGdY4xVlhsA65h3m2lFDiwlKSCkaK3r6zGYchmBtrXz9bqvCxvw5K/wCensd8OLdL8ydHLmwlEfo0rzCykqyyFRP2SYtJvFVEVabI7MnDvoUnIgIUCpSmcilAagud4SqZ661XKaeOIcSplcOLU4hScqhDm/lUlPhN9IHGvFo/xB7tmaXud8+nVboIboqaNlLkgiCIkHrpT+zOzjuIzd0EnJAVKssSJGvSvreZw/vR4/Cn2KuKSn8VhVNrUhYhSCQR5EiRzEjUUyRXeM1JXF8GGmuGc0UsURWjIlFLSVQFJS0RQglJSxRVAUlLRFAJRSxRFAJRSxSxQCURSxSxUBzFEUtdho6waXRTiK6baKiAASToBcmu2WCowBwk8gBqSeAqxdxCWQ0G2ipTgUrOtzuQUpywUylVyZ4aRMTFeLV6xaddLb9DtiwvI/kVKkEagjztRWkdwbTuDU+UrQtKsqpVniYuSPEJi9rEcpOcq6TVrUw3JVQzYfDdWJRS0V7LOAUUUUspJQ3Jj+AmbDW1XeztiLSSVtZwRYEjdP7WhHOqSPzrWx7JbPGMLqnVujKUABC1JEqzFVhMaCvj695NnHw+p7MCjfPU7wGCUgynDAWI1KbxlmAg639DS/ya7uwy2mOFyLGQfDwN6vz2Gwx8ReV5rWaaX2Y2ekSpEATdRdAEEgySY4H2r8+4L1PfvZWLwruXL3TZghQJKjvC8wUmmCpxGIRmZaUpba0hKVZQpQKVEkKQJISCBrqdKusN2a2c4kLbR3iTopBdWPdJNR3eyLCsQG2VLZR3a1qyTKlBxKPtzYCdOlNiLvfcgYzDqXl/uHLCpMKQQYjWB0HOqFWMcwzylthbKpsrxoIUAsodRExJJmLTIrfnsPh+b/8AvV1ldqbN7vEFllTi5zKAUcyhC1JgZuiAecmtxiZbszO09oDELW6AE5iCoAyATYlKgbgmagqF6usbs4LVuju3k2K8pGRMwQ8n7ckKhIuDJsJmocQpK8jiQhyJEGUOAfabV9odNRX3tFqotLHLhr+zwZ8TvchqKIp0tmjuulfVPKMxRFPd3Sd3VINRRFO5PmfnR3dAxmK6U0REjW4p8YU5c3CcttZidPIVMxyElDUZgcpChJyyVkgpBMDiDGttCDXmyahQnGK5t0/lxZ0jjtNlXFGWn3MOUmD9/wB9c5K9KkmrRyargay0ZaeyfdR3dLA0E0sU5kpQigGstWnZrZAxOIS0okAhSjAkmBoOWuvSohTmNgPSpWBbVKsisu6Uqc0SkLsQVcAZAJ5eYNeLWZljxPmm+h3ww3S6cFhtjY+GDwbwqi4Eg96qcyUmYABFiqx3RzubVMwmy2yhIU60jehSVEBQTpmuRaeEcPbjA7DK0AMs4lwAkEgpaZKhqRInzm/Wr7DdkcQE/q8CmfslLiz0klV9a/Nzy5MlbpN0fTjGMeiK3G7Hw6GiA9hyDGcFWo0MJCiFcbGlewmDU13a32FhKiUD9WU5jO6M1joDzA53q2/mtiRojBTa4Q4lUSLi8SNfSnv5tYv/ADmFPm0ofI1x2tvqa3FOjAsd0G0v4UImSlakqzGZ/bGW4HAm1zYVAX2PbWklDjRNwMq5BM252i3G9aJXZnF/9SPm24PkagO9n8UpSkqwuGUBBzCEhfGE5yojkbDjXSEsmP4JNEe2XVIx219kFnLP2s3XwkAzbrVbFbHbGDGGCVP4NKQs5AUOgyTeLJtWTduo8BJgchwE8Y58a/QaHUTyR2yT49T52fGou19BuKSuopa+jZ5iRFansmiMLil51N5C2oqSpQKQAcxhJ3t2bQaofqiuVaPs8iMDjv6H/DV+dK+Tq8kZYmk+33PbihJS5RLG02nD3bWNfW6uUtpJeQJ8UyRaEnja3O1W3arDs5ArEFXdoU2V5ZMhS3AAUgHNKso0PHrWQ7Po/urDnMf16hEa/wBzE8Bb15Vq+3H+CuRYzhojX9ernXxnFKVHsvgYTjWcSpDWHcfbWXEmUpeZhDax3oKliCqxsfQVP266EuFSnVtIS0lalIKhAL4Sowm5sYi/CqLsylQxyQXFr38TIUEgSFm9hMnMelzVp2sEpe/7qjlxxSedZSQZGdx7TqVN4fHureWCltOdxG9EyCU2hMm86elRtp4b++LKFEuZUqureJKHXYUqARJiTugX0qn7PqUMbhwYKe8WB4QRGGKjNpNXm1RO1Gv6Lmon/KvdD91bjVuvmGihecAxWK4DvNfsiFOa8vT2oxGGS4nKoSnxCDCkngtCh4VdRY6GmtoPFL+KKSJ74DeClCMzkyEydB6dBXaFSnMnJczY5kngYUPmK01ZEMKlMBzuiLhLpBbB/ddySEHrGU8DfLUlWGAmU34gXHUA8RPHS1d95Ct6UnLF78ZOliI1PTSuMHgQXW0JVZaoCSvIgZjaCBIEmwHQVm5CkgGGHKePvQ3g5W0A2VocWUKUDGQgo0scx35gmISa0quwSv2gP9uuPYt0rPYp9IhL5A5JeIA5n9VWXJ+jLwZLBuNuoC2yFpVe02PEcxT31MGAASToBc8q0h7BuwAHIA0Hei3/AJFct9jHUOpzKSpBBF1FUQCSmEhsGUgxJi19aqm10ZKTKzZWykLQT+kV4pCMqW08BncKSCd0GBKhyNOYJwvvd2SUpsWspAzZTMSUkSRpYcZiau3MEtf6NxtpQyAAbyEtgIGcgFakpAzWURmFoF5SxhezilOIBOHW2gpUEpUd7LJAy5YN46QK5vl2yoodq7E7pwBZUrMJumCCJK80DyObQnQ1EGASfhXoW2cE53ZSlDa0RutqDhvERmzbgKjqNBpWS2N2cdxCCtIcQkwU3SmRFoK0kkcjyrrHJNKk2TbF+hUO4RKUrUR4QVQIkhIvFxwv01pRgEFKFDRxAWAdUgkgAnid3WONapjsY8hQUlboVBEhTJ8VjYo0NI52LdUrMpbhVlCZjDjdBJSDEWGYx508XIne5/VjbHsjK/yeny9Pz+RXKdnoIJzZQPGoiyRznien9tav+Yrv+dcHmlo//KpuG7FxGZJVlIUkuqC8p5htAylXVU1vzGX0k/qzPhx7IxLeyw4QUhaGTZOpdfP7g4J6xf2rU4Hsrup77K03IAamBBt+kXxUZ06nyq+wOFbbcypC3F3C3YG5AmCqwTYjdTe9Vb+ISnHtNuNqeUp0FK1kJZYSZKQ0n/KLgiTE3mbRXKUpTdyds0koqkXuwm4wrQ5NoFhAAyCB+fhXWMcdTHdIaUDrncWgzyGVChpxJrnYP+Cs/wDZNf8Atpqq7dYcOYZtJbQ7+mScqzCTDTpmZ4RPpUBZMYjEFQC2mQniQ8smOJCe7g25kUY/CrkBGRAIuuSXBck5UEFB1tPPoKy30e4MIeWQ023LShKVZioBxESOEffVr29w+dlpPdtu/phuuGE2ZdvMG41FC1yTMPs9xCkQ4p5JnN3qiFJB1Kcqd7XRXSIp7EYp5KyEYfOkaK72CbT4SLcRr7VmPo5woQ44Q2hGZlm6VSV3N1Wsb/E019ILROJbICzDbYlLymozPrSQQnXNpPCKUK5o5+kDEOLYb7xktQ6IJWFzLa56pMR6K84wpTWt2q0RsvDghQIfd8Sy4oXdiVm5/PKswUV+g0DrD7s+fqPjGMtFO5KK9tnnog4ztKSQnDmbxmcQN7gAlAM+59K3fZnBujBYtJlx1xLaYQkABRSu0A6CbmsrsXY7LbsMZVvQojvFGCEAlYQpVpAGon5VuOymz3HWSsrW1KiIbWYXAEqUf2gZTy3bV+N8J459Pfg/SzzxnjfLt/yQ9jbFfaeQtxpeVDil2SSQCzkFh1nhxrR9qcIt1pSG0FaiWDGghDq1GTwmK7RscqkDFOqHGHJj2NvxrtewjcnEPDSSVZbDS8DifjXS23Z4ii2BgMQ3iEuPMqCQXNJUZecTqOQBJnpVj2lZUtTiEJUtSsO2AEidMSFEnlZJqQjYIWJGJeUOaXSoTII8J5/Kow2G59cIGIegMJKiSsqOZxYABkQBlJ46mlgoNmbGxDWIbdcZWG21uuKhJUqPq5bTCUgkkn4c+E7a/wDjRryXqP8ASvfu/fWhGxlKBH1lxQ4wpR+SvzNYvaIcaxRyOqWsFQSTJP61zdlZI5n1rULsNkTEicTiYJ/XDTXV2o21nMuFeULENuGQYuATrzmnVAqedK0pWSAtzNrmMwBljKZzz5ppMVg0llbN20qSpE+JKQsGYIvxJ0rpfJK4Kg7ZUxs1t8JC1JSmyiVTLpR4tZA01jrTiduIOCTiihSUqk92lYtLvd2JgaieGtc7Y2M4rZ/cNQ44kJjLFwlwrmDpbnUP+TnE7KQyUK7wQCiN62Iz8P3b1uPX2Ms9K+jbtmnGIIWt3vLpSHFJUHAIUSI0WAQCJ0E84m7d7Xow+JUyRiCf0ZlLjYSO80ACrx6HpXlfY7DOt4YBYU24lwqH2VJgJyKHLT4VpsVjV4nEBZSVOfogoJFjkGUriLC9+RqPGqUgpc0embWxAYw6lLW4Q2mSoFIWopExMZZMRoBfhVNsPtInFugAPJ7tQJDhbUlWZp5P2ZM7pPDWnO3m1Q3hFZTJckCLyCkk+4georD7O2t9X7wujE4bOW+7WGjmVCHJSDlIBGeOcTGhrk6UbZpcnou3ncjOIWAklDK1pChKcyEZ0yOIzJB9KxOxe0WKOJZS5ie9S6ttC0qS0AQu27kAKSJkQaR/tY2ph5ouYla1tOoGdtw5itKgmd2ALpFxzqpwW0UodaWULAQ40s7ipSEGSQAN7T41IzjTug4uz1/GpHdqn9k/caymy+1iC41hQcSFnI1nyYfu5DQPnltymq3bvbpp1JDT+Iatc90oC54haDyNzb41V9n15toMLShZbLgUFltaUABoCZUBAJkA8YqKSZaPRu0G1E4ZgvLzhKSkHu0oWo51BAEKtqRXPZ7bCcU2pxHeZQpSIcQhCgU6+HUXHtVb9I/+L12n9Ixbp3yJPoL+lVHYjbRb7hjuinv3cWTmCklPdpSUGI+1lPwo2kK4svMZ2uabxX1Yl4uFTad1pKkAujMmVcoNz0NNbd7RoaxjOGU2pxbhaOclKUNpccLdo3iZSTHEQJqg2zhwdsSUqI73DGY3dxtoCT0KleqRyqV2owi17YwxShxSUjDEqSklCcr7ijKgNQCDHUVls0kiycxJ/lcIzKyhtSgjMMslBKlBA1Mm5M1D2qmNrYchI3lIBUZJ3Ugwn9nh8am4vCZdpDELyJQhtSJJGc5kgWSJJAjpxqv2rjEZlYptLr5bJKMu40jKBqUytVheYnS01WZNTsdvLhmhybbHshI/N6o+37qxhm+6kr75swkJUrIQtDiglUggJXUvZTmJOHQAltMIQAVWJASAFGFKAnWKfb+tRcsnyWf+TT0C4M/2FeV3qg5aUrCAd3UtqgCBJsqYJ8J0Aq17XOpCWcx0dzEAFRjunEzlF4kgT1qZGJH+aH+uf+TXKvrXBTP9b/8AGiDfNlH2GcAVBMHukJEjKSUxIE+KIOlR+3DwD447rExJjK+tSpy6EJKTfnWjIxQ4s/1iP+DTc4szIZibb5VIjX9UIvIjpSxZldsKCtntZTMPueYnvDcaidb1mVMc7edq1vbRDvcJLyQEpcBT3JObMUqSMwyiUc/IViMS/kSVKQoADxKKEJ91Kr34dW8cNqRxnhU3bY6UD9pPvRUYKV+y1/vB9yaWt+fydkTy0fmUWz9r59q4ZcRDZSmDm1S7rYROa4r0zALSvYWIIuCjFexJVGhjX8DXlHZ/a5aximpCUhapK1mJRKZkgwT04xXov0cOrxWyH2VuIlS3mgVQMqVJE2AMneJAjjevFkdxs7R7FB9H2HSnaeHytFG65JvBlhyxHdiT6+legfSmyFYAApzAvNbuk2X+6fkarOz/ANHhwuJQ+l5pZbCgEwE5gUKR4gi3inlatP2t2L9cYDIcbQM6VkmCd0EAZbi+bjy41wtHRmH+jLDBO0HIbySwrTRUPNaDIPv9K0n0gJHcYuR/0bDzEAkfW1cYpOzHYteExJe71pzMjuyBuwC4hRUDlvZGh96m9o9lnFKfYSpCe8w7AKibDLiHFaCZO7EW1onwJcs807OuIwuMaWlpSFZXQP2SSysAKsNCOI/C3SozmJ3iVEm0yVGeVTMZ2GXhUh8utLySMo3Z7wd3rl4Zpj8iKbH1MX5qMfar16etpyyPkqu0ONW0y+ttRSpKWACIJ3nVA+IkXFS8FtZf1APubyg044oWTmyZjwsJy8BxqNtrZ6n+/ZSUhSk4cyo2AS46eZmYp5vZaxgFMbpWWnGgQoZSVhQBnlvX8qS6sIad7St/UU4xTRgiMoMkK7zJ4rWkcqcO2mRh04kl1DZA1KireIgQDVBt7AqY2MlpyMyVJBgyLuqWII6GlYwDmI2Q222My1ERMAQhUmSakXz7BmjwG0G8Q2HG1rUmSm5UmCIkQfMU6ztINYoAuOIypzN5SpSlLSnNltISlWeCpVoqt7IbHcYwwbdSUq7xZtcQcsXHlTO3c5ddLYnu8PiXDvaBCEAqHOCtNc9TNrYl1d/b/TMVyW2Jx6XXnni4SFMtOkgk5QloZrxcDeA5x77fsztljG90ULdUpsJ7xDmfJ+kw64UM1iZSbg2uLTXj3ZXED6k5mUBLOIkHjORpsSf3jlAFrxXpH0W4VSDvJiEMJJ4hScO7mB8pA8yeVcVKkov5/c0uo12qdOGW+UuLQht1IEqUQB9WbcUJUf2lT61jcL2+7xzKMQsZiAnpaNeM/fW87eYFLzGPzTAC1oUOChh8IkeYMqEefEV4PhcCWsehtQKSHUiCQbFQi+hsReuPhpts772qPoTszhu9Q53xU5lThSAokp/SNEuSnjJ51V7O7Zf3Ghhh91eJbgPZgpKUJgiEnwmMyAIJMR6XvZZqEugiMycEEyImG4MSDMTXmXYdkl3FvWCFqQlMkZgUZswI+zEj3FZzT8LA5Lr/AKc5dTe9rnFr2WyS64pWI7nMlREH9GXVW6KSDrUfE7VS9isG6hbkDukFSpBQpTmVwCQDxidDNM7SxWbAYJOmRb6TFv1W6DruyFAxrcdDUVlsgMhUJlTClHxQHFJWCZ03VA/wrz5srtV3j/06yVY4+5usT2jw7T4w633Q6VNpjKsgKd8CcwRlkyOPtXO1tsNt4lnDOLfK3oylM5NYGYgQBPzFUO1diPPbU75pKFtd7hVqUlxskJaQAqUzPiHrFPdqz/ffA+afi4K98pUYjFP6Fi3jGDjDhO5zFCC7nWQu+5aFAxZSbyPLjULaO3XU40sDL3XduSO7Oa2GW54zbWPD1BqY3stwbTW/khstZAqRJVucBvRum9RNqbIdVi+9yfo0pclWcZoOHW3IR5q8+nCtGTU4AQyj+in/ANI8qzn0iYlaMEC2442S8ykltRSspUTmSCCTetLhBDaR0HyFU3a/ZDmJw4bbjMHG1yVQAETN5njwoyLqZ76PHne9dC3XnE92CO8dK0Ay34QTY7xkz9qrH6SsY43gQWnHG1F9hEtqKVELKhlkKBuY4inOyuwXsO4tTiUwpGXcUDF0ROh+x8fUv9tdhuYvDBpuAQ625KlEJhskxZU3nhRPg16mf+jXHOLceCnHlpCRAcdK0hSSiSkFZIO9e8GRypzt7i3Q+0lDuIQnuwSGnC2CS6Uyoi5MCBep/Y7s29hXHC5lIWDBQqcs5LQTMbnXX1KdrOzj2IeStsJhKEp3l5SSHCsxqdDF+VPQcWUm28IcVsdDbylrKnsuZxWZe6t0IKik3gAffWPU2pBDimlRvAZsoBJ0AEk6chNbzbmbC4BsOwkh8aKBBzFxQg/CIrA7U2g+tfeha07yUlMiCDISQkJ1gwdDBItNcp5GntSJaobGDKrgog6ZnG0n2zUVOwWwnSgEIeGtmycmp03ffrNFcfHydgScKy0EK3YT3mYjulJUSkQFGIsMw5gSfOo7/b5ppfdtrSklW/8AovtWk7ptoBfpfllMPth37LST/qOLtylSjVngsXiZlGHSm87uFbSfQlFq6PSSlLdKbfuROuhq2e1DiSIg+KypSbAGxNoEjmbpHGn8Nt1xOaQkcfGFGAmTaL3Ogm4ieFUrWNxqvEFjjvd2JI5gCn0t4wzLhHOCi/rNcXon+43vl3LTDdpe6C9zL9oqUQEwBGkyPCetjOhimc+lNhp9ZUhRUEJRulKkqIUpWoMDxdakq2Y64lSXXFLSdUlZKVDkoAGmUdjGLyy2eW6oj10+EVuGkSdylZd8+5VbY+mQOtqQnDwCZSSrqNQB51itp9q3niLhABkBNoMk668TXoq+xWHOqWh5Nwfcq+XWuB2Pwg1UOfiQk66wRXshCMVSOb3PqYjYPaQ96frBKgsJSVRmIKZykga+I1o1dom0SAlxXkiE+dzI9qvUbIwgHiSf9sE68LQBrSpwOCT9lm1ru5/feijhFu+TSbSoxmN2g48btgIIAym8wZE7p4jlRh33RGVSYAISiM0DpAFbhOKwadPq4OhgCOmgNPDb7CfC4E/0QsAcBISBWttdEZ69WVS9nuCW1uRZpSi13iFozZVHKYVBGl8pkxGlR9q4B5x51Dct9+0W1whQSBmSs7x4SlIMXV3hkbpq8/nAyLZzGpIC4PMiAOP4muT2jaH2laDRKvLzrg8E3NSZeO5m8L2aUlxpOUqQy4palJCgFjMHW2wggWkpmbAgjzvtmbPdTjy8slDYSWyTZSs4lS4TwCkpEHhHWJH8vt83L9P/ALfdxrobWQRo4BbUCL+s9aPT82/4+oi0nZrXfq6mu6U8A3N0pKTmGXLlMzYzJ8utVGN7DbMdc7xbiiu28HUCBwAgWqlVtdufAvp4fUnemQKbO20Tdtcnhuiemvw1rUcLXRGnKzZYzacIyIcTlTlSkZgZCVJKb6ggD51nMOysNJSpKFKSXJylKioLcKhvSBIBAPzqGna4iUoJ53k+oCY9qh4jbTk2CQL/AGJI8yr8/KuctK5ra+gc0Xhw+QmAsySoE5jdRAIsIAA043NcrUm4jSADlVAMXtyt6WFVOG2/Cf0m9bgQjpeRT47QE6IUY5uRbrYz715Zfhrf6maeW4qJNwCXWHu9SWgcygcqVIcG4QBkJIUIKTckbo5CpbuNWtxLi1qUtsju1ZUEp48o+FVydsyrwEwLmZ19Jjj91IrbBn9XIGu/HDTwjnXr8Kb+IilFGsa7WJI/SZkniQJHzBHtTu0O0DZaVlcSZBRFwbgjjxvrWMVtlRAypUm+o3p8jEUqNqqngRod3XpET68KjwSrhl3otf52PwAlQEXnLKDuwElQkHyn4VNHbELy5gUj7RuIMcJ4/jVC7tAGZbQZvCiJv6a9PKuFYn/QJM8s0R5BPwry+VzL9RlSa5suV9ppRlSQlZggyJI1IgkGZI9xXeK7TFTSe7KlKBBcy3IAkWTxB1tpyNZw40XH1cwdYWSLabsH8zamjjUahnKTaT3s24ApvUWkzU/zF8R9y+a7TriRBEeIlQTJGYGYnSJH7wMUJ7RLBz5SqJgXAM2iPFqIuB7GqQ7RNoabJvfO9N7HURflTBxSgTlYbN5kKWb8wQqQetPJ5fR/2TfLuXu09sKxLSUuBbQzJWI3c+WxSSqCm8aVme0KFMEvoUlTUSbwoLkqGkE8JkXim8VttQMqw6JFgSHibaar61VbR2st5tTS20lKuSXJHIglWvnNd4afNa3UYcrI7/aYrOZThUSAJzrRoAPCHIAER6UVSjY4/ZV7Kor1+A+5mzVn6RdYa93RHwTf3rhvt46Yhtv0KyT8QD8qwLbkVLRilAeIg8ufrrXXai7mbNvtriCYSGxySlGY+2Y09/OPEgypUDjDafioprH4TGDiEgcryakKx5UeQ4BPDlMyfc1dq7CzRu9oXSP1qzNrkJT5gCPiKiu49ZO8VHgDmsbdNaqEucr2vBg+4kn0ApC8eJB+HsKtIhboWYsN3pfhFyaZOIEc7RoPl+RVf334cKFYg6XI5zatJkJwxAjQCen3ClLs/KdbcLVCLxiYgeXxJNdOLPE6joPgPvHpVsE1p2xHy+dOJf4RbX7p/Gq4PmIk+vP2v+ZoDpOive+mukW6+1WyFoHok6ed5jXh+fhSlw8vbl6W/H1qt+tdeAOkCOcD4U425Ogva17GLC/LWllJ6XTMacvlx1vH9WnRijP4njI9KrQ4QeMaaiTF9PM6mlS8BHWOR63gfmaWCwVip187Qfhz19qU4iL/AHkeXGdKglczoBeTHPTTrSBw6TeOM8+Eilgse+PLof7YpQ/fn+HMnSq5D1vhrx9Nda7U7PHhbSfbX3oCeMT5eUAR68falSsTw06fK1V4cMap6gz6RSpdMC8jUAx+Qfz0qAtWsTOtiLA6XN4sfwpxx8BZCsiecmx6kSSPeqlDpPEjpM9DqfhSoxWUmBblltyMz/bQFj3wMzBvAi5I4R5V2nFFUEK1P7JCeQ4meVV6sWFAymDNiFEQecEj5CkUlUahwakSZHW33T5VClh369AOVkgD4RJpBi4AmUxAsCke5J+FQS+kphOYAa5glQB0G/IIHW0U0jEFSikOZ1C27CxHVOvrUBap2mqLKJv9rhwFp+MCgbVXxgiIi4N/Mj5VTvYgDxIi54kCegmainFDmdIvx9TpQGgO1LXSv+saYe2qBq2u37/tVEXI0PHyPuDTCsWeQt0H3XNUhaubYEWb6mVxP8aiO7eP7PuomqteMMkmPeKjKxAP2vmfjFXcC3/nAeR9x94oqgKqKm5gig06lZpmu5NcUyklBPSnkrjkPaoQJ60600TwA87fCt2Cah7kfeu0r5D1qEhMnj8vjwp3S341QTC5MAEAex+GtOd5EQqCdRJj+3pUIOcwn1gn3pUkcCPPT2EUsElbkEyTPEkQfTX+NCVG2vxHwGg66mo6epv+deZrpT8WAJ8x4upMAgUBJ7y+vSJsekfs0pfTN97QWITJ4COQ/PWEtRI1EnU7275T+Zrts8ZAMECAAPXepZCSXtfO+lzwHQCuw/HEGNTBmfzPwptKU28R1P2bngZnzpwMTw4zoNJ6SNBF6tgcD1rqiB1Ik8vjTgxXBAKbX019BTQTrbXnNucQmDTymwePK3Xp6UstCKe1ESfc0FyItMc/wNvxoShIiSbWuUnTzVXIDYgFWk6xbX+NLA4MQOAt5W9J/N65RigIIBB5yf4/KugG9QTx9+Xg/M133iBfeN7WJIvw3J6etLA0p++uusn+GtcrcB0E+X5tUkKQeCieJA/EUqVt65J01+dl9KWBlEkaE8bRp0Ma260ouBbnw66zPOpSFNjRs6zYkGdeCiRNcjHCCchkniskcYm1qWBhLsmNOWpHmJPypXlBI3rTeRBn+NO/XxwQ2YFgd4jzhOnWlRtY8G2+Gkp06SOFSwcKdGWd3kDCh6XNr8gNa5i3hVOlo/GfjUk7aWFcEEDQ5p981INuK4qHQBI4c83zmlsHKXHCN4K4QchWPUCAB6VziMGomQ2RAuUhQHmM1j8K4VjnSbOGbxlCb+kED3qI/tVd4cX6KA05gVLYJB2Usk7s8bhsH4E0w/stQ8So+fvEGoz201aFUnqJmmRiRMhIniZKT8/nNUCPYMXlYqGptPMHyMfdT2I2ioiCVR1Mx8BUJbx6H0qNkFKU9aKbJ6fOisg4mu0vkf2mlorNlHkY08h8akt7Q/dT/wCL+NFFaQHDtH91I/rGlRtYxYAdAVfxooq0Dr+UCeXqVRXC8TOhFtfF8JNFFUDJWdTEeUzSpRPL24UtFAdpSB6eX3V3nAE394+EUUVUBW1zztA119qfQdZE+p9eNFFUHC7GSkXIPlJ/GK67wHl7UUVAKHrWAkdB53JpV4jkRfkPviiijApxCtJOn4TqK4znU+vL8jpRRQArEAmARPQfeql73joRwnX1i2tFFQEjuVEZrEWgA9OoFNoxAUSCfh7W40UVpgQgzbXSxIE/dXBdUkkm4nkI9eJooqAO/kamRG6DaI5/dQnF25jnxHynSiioDh1ZN+Z6R6p/gaaXiAbEmdACJEzPKiigIylyTYXtpHyplwelFFANEwaaJoorDAlFFFZB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14" descr="data:image/jpeg;base64,/9j/4AAQSkZJRgABAQAAAQABAAD/2wCEAAkGBhQSEBUUEhQUFBUVFxQUFRcWFxcVFRUYFBQXFBQXGBUYHSceGBwjGRQXHy8hJCcpLCwsFR4xNTAqNSYrLCkBCQoKDgwOGg8PFykkHiQqLCwsLCwqLCwqLCwpKSwsLCopKSwpLCkpKSwsKSwpLCopLCkpLCwsKSwsLCksLyksLP/AABEIALcBEwMBIgACEQEDEQH/xAAcAAABBQEBAQAAAAAAAAAAAAAAAQMEBQYCBwj/xABQEAABAwIDBQYCBgUFDAsAAAABAgMRACEEEjEFIkFRYQYTMnGBkaGxBxRCweHwIzNSYtEVFnKS8SQlNDVDU2OCg5PD00Rkc3Sio7KzwuLj/8QAGgEBAQEBAQEBAAAAAAAAAAAAAAECAwQFBv/EAC0RAAICAQMCBAQHAQAAAAAAAAABAhEDBBIhMVETFEGBMmGRsQUiQlJxoeHR/9oADAMBAAIRAxEAPwDMhNdBNKBS1+1PkiRRFLRUAkURS0UAkURS0UAkURS0UAkURRRQCRRS0UAkURRRVIJRFLSUAUUUUAUkUtFAJFEUUVSBFJFdUlAcxRFLRVAkUmWuqKA5iky13SRQHBTSFNORSRQDOSinctJQEqilikrmaEopaSgCiiigCiiigCkooqgKKKKAKKKKEEooooApKKKpAooooAoopKAWkoooAooooAoooqgSilooBKKWigEoiloigOYorqKKAeopaSuZsSkpaKASiiloQSiiigEoooqgKSiigCiiiqQKSiihAopKKAKKKKoCiiigCiiigCiiigCiiigCilooBKWiigCiiloBIpaKKAdikiuqIrk3XU6HEU/h8IpZgAnjbgNMyjwE24kmwBoThVHQGdY4xVlhsA65h3m2lFDiwlKSCkaK3r6zGYchmBtrXz9bqvCxvw5K/wCensd8OLdL8ydHLmwlEfo0rzCykqyyFRP2SYtJvFVEVabI7MnDvoUnIgIUCpSmcilAagud4SqZ661XKaeOIcSplcOLU4hScqhDm/lUlPhN9IHGvFo/xB7tmaXud8+nVboIboqaNlLkgiCIkHrpT+zOzjuIzd0EnJAVKssSJGvSvreZw/vR4/Cn2KuKSn8VhVNrUhYhSCQR5EiRzEjUUyRXeM1JXF8GGmuGc0UsURWjIlFLSVQFJS0RQglJSxRVAUlLRFAJRSxRFAJRSxSxQCURSxSxUBzFEUtdho6waXRTiK6baKiAASToBcmu2WCowBwk8gBqSeAqxdxCWQ0G2ipTgUrOtzuQUpywUylVyZ4aRMTFeLV6xaddLb9DtiwvI/kVKkEagjztRWkdwbTuDU+UrQtKsqpVniYuSPEJi9rEcpOcq6TVrUw3JVQzYfDdWJRS0V7LOAUUUUspJQ3Jj+AmbDW1XeztiLSSVtZwRYEjdP7WhHOqSPzrWx7JbPGMLqnVujKUABC1JEqzFVhMaCvj695NnHw+p7MCjfPU7wGCUgynDAWI1KbxlmAg639DS/ya7uwy2mOFyLGQfDwN6vz2Gwx8ReV5rWaaX2Y2ekSpEATdRdAEEgySY4H2r8+4L1PfvZWLwruXL3TZghQJKjvC8wUmmCpxGIRmZaUpba0hKVZQpQKVEkKQJISCBrqdKusN2a2c4kLbR3iTopBdWPdJNR3eyLCsQG2VLZR3a1qyTKlBxKPtzYCdOlNiLvfcgYzDqXl/uHLCpMKQQYjWB0HOqFWMcwzylthbKpsrxoIUAsodRExJJmLTIrfnsPh+b/8AvV1ldqbN7vEFllTi5zKAUcyhC1JgZuiAecmtxiZbszO09oDELW6AE5iCoAyATYlKgbgmagqF6usbs4LVuju3k2K8pGRMwQ8n7ckKhIuDJsJmocQpK8jiQhyJEGUOAfabV9odNRX3tFqotLHLhr+zwZ8TvchqKIp0tmjuulfVPKMxRFPd3Sd3VINRRFO5PmfnR3dAxmK6U0REjW4p8YU5c3CcttZidPIVMxyElDUZgcpChJyyVkgpBMDiDGttCDXmyahQnGK5t0/lxZ0jjtNlXFGWn3MOUmD9/wB9c5K9KkmrRyargay0ZaeyfdR3dLA0E0sU5kpQigGstWnZrZAxOIS0okAhSjAkmBoOWuvSohTmNgPSpWBbVKsisu6Uqc0SkLsQVcAZAJ5eYNeLWZljxPmm+h3ww3S6cFhtjY+GDwbwqi4Eg96qcyUmYABFiqx3RzubVMwmy2yhIU60jehSVEBQTpmuRaeEcPbjA7DK0AMs4lwAkEgpaZKhqRInzm/Wr7DdkcQE/q8CmfslLiz0klV9a/Nzy5MlbpN0fTjGMeiK3G7Hw6GiA9hyDGcFWo0MJCiFcbGlewmDU13a32FhKiUD9WU5jO6M1joDzA53q2/mtiRojBTa4Q4lUSLi8SNfSnv5tYv/ADmFPm0ofI1x2tvqa3FOjAsd0G0v4UImSlakqzGZ/bGW4HAm1zYVAX2PbWklDjRNwMq5BM252i3G9aJXZnF/9SPm24PkagO9n8UpSkqwuGUBBzCEhfGE5yojkbDjXSEsmP4JNEe2XVIx219kFnLP2s3XwkAzbrVbFbHbGDGGCVP4NKQs5AUOgyTeLJtWTduo8BJgchwE8Y58a/QaHUTyR2yT49T52fGou19BuKSuopa+jZ5iRFansmiMLil51N5C2oqSpQKQAcxhJ3t2bQaofqiuVaPs8iMDjv6H/DV+dK+Tq8kZYmk+33PbihJS5RLG02nD3bWNfW6uUtpJeQJ8UyRaEnja3O1W3arDs5ArEFXdoU2V5ZMhS3AAUgHNKso0PHrWQ7Po/urDnMf16hEa/wBzE8Bb15Vq+3H+CuRYzhojX9ernXxnFKVHsvgYTjWcSpDWHcfbWXEmUpeZhDax3oKliCqxsfQVP266EuFSnVtIS0lalIKhAL4Sowm5sYi/CqLsylQxyQXFr38TIUEgSFm9hMnMelzVp2sEpe/7qjlxxSedZSQZGdx7TqVN4fHureWCltOdxG9EyCU2hMm86elRtp4b++LKFEuZUqureJKHXYUqARJiTugX0qn7PqUMbhwYKe8WB4QRGGKjNpNXm1RO1Gv6Lmon/KvdD91bjVuvmGihecAxWK4DvNfsiFOa8vT2oxGGS4nKoSnxCDCkngtCh4VdRY6GmtoPFL+KKSJ74DeClCMzkyEydB6dBXaFSnMnJczY5kngYUPmK01ZEMKlMBzuiLhLpBbB/ddySEHrGU8DfLUlWGAmU34gXHUA8RPHS1d95Ct6UnLF78ZOliI1PTSuMHgQXW0JVZaoCSvIgZjaCBIEmwHQVm5CkgGGHKePvQ3g5W0A2VocWUKUDGQgo0scx35gmISa0quwSv2gP9uuPYt0rPYp9IhL5A5JeIA5n9VWXJ+jLwZLBuNuoC2yFpVe02PEcxT31MGAASToBc8q0h7BuwAHIA0Hei3/AJFct9jHUOpzKSpBBF1FUQCSmEhsGUgxJi19aqm10ZKTKzZWykLQT+kV4pCMqW08BncKSCd0GBKhyNOYJwvvd2SUpsWspAzZTMSUkSRpYcZiau3MEtf6NxtpQyAAbyEtgIGcgFakpAzWURmFoF5SxhezilOIBOHW2gpUEpUd7LJAy5YN46QK5vl2yoodq7E7pwBZUrMJumCCJK80DyObQnQ1EGASfhXoW2cE53ZSlDa0RutqDhvERmzbgKjqNBpWS2N2cdxCCtIcQkwU3SmRFoK0kkcjyrrHJNKk2TbF+hUO4RKUrUR4QVQIkhIvFxwv01pRgEFKFDRxAWAdUgkgAnid3WONapjsY8hQUlboVBEhTJ8VjYo0NI52LdUrMpbhVlCZjDjdBJSDEWGYx508XIne5/VjbHsjK/yeny9Pz+RXKdnoIJzZQPGoiyRznien9tav+Yrv+dcHmlo//KpuG7FxGZJVlIUkuqC8p5htAylXVU1vzGX0k/qzPhx7IxLeyw4QUhaGTZOpdfP7g4J6xf2rU4Hsrup77K03IAamBBt+kXxUZ06nyq+wOFbbcypC3F3C3YG5AmCqwTYjdTe9Vb+ISnHtNuNqeUp0FK1kJZYSZKQ0n/KLgiTE3mbRXKUpTdyds0koqkXuwm4wrQ5NoFhAAyCB+fhXWMcdTHdIaUDrncWgzyGVChpxJrnYP+Cs/wDZNf8Atpqq7dYcOYZtJbQ7+mScqzCTDTpmZ4RPpUBZMYjEFQC2mQniQ8smOJCe7g25kUY/CrkBGRAIuuSXBck5UEFB1tPPoKy30e4MIeWQ023LShKVZioBxESOEffVr29w+dlpPdtu/phuuGE2ZdvMG41FC1yTMPs9xCkQ4p5JnN3qiFJB1Kcqd7XRXSIp7EYp5KyEYfOkaK72CbT4SLcRr7VmPo5woQ44Q2hGZlm6VSV3N1Wsb/E019ILROJbICzDbYlLymozPrSQQnXNpPCKUK5o5+kDEOLYb7xktQ6IJWFzLa56pMR6K84wpTWt2q0RsvDghQIfd8Sy4oXdiVm5/PKswUV+g0DrD7s+fqPjGMtFO5KK9tnnog4ztKSQnDmbxmcQN7gAlAM+59K3fZnBujBYtJlx1xLaYQkABRSu0A6CbmsrsXY7LbsMZVvQojvFGCEAlYQpVpAGon5VuOymz3HWSsrW1KiIbWYXAEqUf2gZTy3bV+N8J459Pfg/SzzxnjfLt/yQ9jbFfaeQtxpeVDil2SSQCzkFh1nhxrR9qcIt1pSG0FaiWDGghDq1GTwmK7RscqkDFOqHGHJj2NvxrtewjcnEPDSSVZbDS8DifjXS23Z4ii2BgMQ3iEuPMqCQXNJUZecTqOQBJnpVj2lZUtTiEJUtSsO2AEidMSFEnlZJqQjYIWJGJeUOaXSoTII8J5/Kow2G59cIGIegMJKiSsqOZxYABkQBlJ46mlgoNmbGxDWIbdcZWG21uuKhJUqPq5bTCUgkkn4c+E7a/wDjRryXqP8ASvfu/fWhGxlKBH1lxQ4wpR+SvzNYvaIcaxRyOqWsFQSTJP61zdlZI5n1rULsNkTEicTiYJ/XDTXV2o21nMuFeULENuGQYuATrzmnVAqedK0pWSAtzNrmMwBljKZzz5ppMVg0llbN20qSpE+JKQsGYIvxJ0rpfJK4Kg7ZUxs1t8JC1JSmyiVTLpR4tZA01jrTiduIOCTiihSUqk92lYtLvd2JgaieGtc7Y2M4rZ/cNQ44kJjLFwlwrmDpbnUP+TnE7KQyUK7wQCiN62Iz8P3b1uPX2Ms9K+jbtmnGIIWt3vLpSHFJUHAIUSI0WAQCJ0E84m7d7Xow+JUyRiCf0ZlLjYSO80ACrx6HpXlfY7DOt4YBYU24lwqH2VJgJyKHLT4VpsVjV4nEBZSVOfogoJFjkGUriLC9+RqPGqUgpc0embWxAYw6lLW4Q2mSoFIWopExMZZMRoBfhVNsPtInFugAPJ7tQJDhbUlWZp5P2ZM7pPDWnO3m1Q3hFZTJckCLyCkk+4georD7O2t9X7wujE4bOW+7WGjmVCHJSDlIBGeOcTGhrk6UbZpcnou3ncjOIWAklDK1pChKcyEZ0yOIzJB9KxOxe0WKOJZS5ie9S6ttC0qS0AQu27kAKSJkQaR/tY2ph5ouYla1tOoGdtw5itKgmd2ALpFxzqpwW0UodaWULAQ40s7ipSEGSQAN7T41IzjTug4uz1/GpHdqn9k/caymy+1iC41hQcSFnI1nyYfu5DQPnltymq3bvbpp1JDT+Iatc90oC54haDyNzb41V9n15toMLShZbLgUFltaUABoCZUBAJkA8YqKSZaPRu0G1E4ZgvLzhKSkHu0oWo51BAEKtqRXPZ7bCcU2pxHeZQpSIcQhCgU6+HUXHtVb9I/+L12n9Ixbp3yJPoL+lVHYjbRb7hjuinv3cWTmCklPdpSUGI+1lPwo2kK4svMZ2uabxX1Yl4uFTad1pKkAujMmVcoNz0NNbd7RoaxjOGU2pxbhaOclKUNpccLdo3iZSTHEQJqg2zhwdsSUqI73DGY3dxtoCT0KleqRyqV2owi17YwxShxSUjDEqSklCcr7ijKgNQCDHUVls0kiycxJ/lcIzKyhtSgjMMslBKlBA1Mm5M1D2qmNrYchI3lIBUZJ3Ugwn9nh8am4vCZdpDELyJQhtSJJGc5kgWSJJAjpxqv2rjEZlYptLr5bJKMu40jKBqUytVheYnS01WZNTsdvLhmhybbHshI/N6o+37qxhm+6kr75swkJUrIQtDiglUggJXUvZTmJOHQAltMIQAVWJASAFGFKAnWKfb+tRcsnyWf+TT0C4M/2FeV3qg5aUrCAd3UtqgCBJsqYJ8J0Aq17XOpCWcx0dzEAFRjunEzlF4kgT1qZGJH+aH+uf+TXKvrXBTP9b/8AGiDfNlH2GcAVBMHukJEjKSUxIE+KIOlR+3DwD447rExJjK+tSpy6EJKTfnWjIxQ4s/1iP+DTc4szIZibb5VIjX9UIvIjpSxZldsKCtntZTMPueYnvDcaidb1mVMc7edq1vbRDvcJLyQEpcBT3JObMUqSMwyiUc/IViMS/kSVKQoADxKKEJ91Kr34dW8cNqRxnhU3bY6UD9pPvRUYKV+y1/vB9yaWt+fydkTy0fmUWz9r59q4ZcRDZSmDm1S7rYROa4r0zALSvYWIIuCjFexJVGhjX8DXlHZ/a5aximpCUhapK1mJRKZkgwT04xXov0cOrxWyH2VuIlS3mgVQMqVJE2AMneJAjjevFkdxs7R7FB9H2HSnaeHytFG65JvBlhyxHdiT6+legfSmyFYAApzAvNbuk2X+6fkarOz/ANHhwuJQ+l5pZbCgEwE5gUKR4gi3inlatP2t2L9cYDIcbQM6VkmCd0EAZbi+bjy41wtHRmH+jLDBO0HIbySwrTRUPNaDIPv9K0n0gJHcYuR/0bDzEAkfW1cYpOzHYteExJe71pzMjuyBuwC4hRUDlvZGh96m9o9lnFKfYSpCe8w7AKibDLiHFaCZO7EW1onwJcs807OuIwuMaWlpSFZXQP2SSysAKsNCOI/C3SozmJ3iVEm0yVGeVTMZ2GXhUh8utLySMo3Z7wd3rl4Zpj8iKbH1MX5qMfar16etpyyPkqu0ONW0y+ttRSpKWACIJ3nVA+IkXFS8FtZf1APubyg044oWTmyZjwsJy8BxqNtrZ6n+/ZSUhSk4cyo2AS46eZmYp5vZaxgFMbpWWnGgQoZSVhQBnlvX8qS6sIad7St/UU4xTRgiMoMkK7zJ4rWkcqcO2mRh04kl1DZA1KireIgQDVBt7AqY2MlpyMyVJBgyLuqWII6GlYwDmI2Q222My1ERMAQhUmSakXz7BmjwG0G8Q2HG1rUmSm5UmCIkQfMU6ztINYoAuOIypzN5SpSlLSnNltISlWeCpVoqt7IbHcYwwbdSUq7xZtcQcsXHlTO3c5ddLYnu8PiXDvaBCEAqHOCtNc9TNrYl1d/b/TMVyW2Jx6XXnni4SFMtOkgk5QloZrxcDeA5x77fsztljG90ULdUpsJ7xDmfJ+kw64UM1iZSbg2uLTXj3ZXED6k5mUBLOIkHjORpsSf3jlAFrxXpH0W4VSDvJiEMJJ4hScO7mB8pA8yeVcVKkov5/c0uo12qdOGW+UuLQht1IEqUQB9WbcUJUf2lT61jcL2+7xzKMQsZiAnpaNeM/fW87eYFLzGPzTAC1oUOChh8IkeYMqEefEV4PhcCWsehtQKSHUiCQbFQi+hsReuPhpts772qPoTszhu9Q53xU5lThSAokp/SNEuSnjJ51V7O7Zf3Ghhh91eJbgPZgpKUJgiEnwmMyAIJMR6XvZZqEugiMycEEyImG4MSDMTXmXYdkl3FvWCFqQlMkZgUZswI+zEj3FZzT8LA5Lr/AKc5dTe9rnFr2WyS64pWI7nMlREH9GXVW6KSDrUfE7VS9isG6hbkDukFSpBQpTmVwCQDxidDNM7SxWbAYJOmRb6TFv1W6DruyFAxrcdDUVlsgMhUJlTClHxQHFJWCZ03VA/wrz5srtV3j/06yVY4+5usT2jw7T4w633Q6VNpjKsgKd8CcwRlkyOPtXO1tsNt4lnDOLfK3oylM5NYGYgQBPzFUO1diPPbU75pKFtd7hVqUlxskJaQAqUzPiHrFPdqz/ffA+afi4K98pUYjFP6Fi3jGDjDhO5zFCC7nWQu+5aFAxZSbyPLjULaO3XU40sDL3XduSO7Oa2GW54zbWPD1BqY3stwbTW/khstZAqRJVucBvRum9RNqbIdVi+9yfo0pclWcZoOHW3IR5q8+nCtGTU4AQyj+in/ANI8qzn0iYlaMEC2442S8ykltRSspUTmSCCTetLhBDaR0HyFU3a/ZDmJw4bbjMHG1yVQAETN5njwoyLqZ76PHne9dC3XnE92CO8dK0Ay34QTY7xkz9qrH6SsY43gQWnHG1F9hEtqKVELKhlkKBuY4inOyuwXsO4tTiUwpGXcUDF0ROh+x8fUv9tdhuYvDBpuAQ625KlEJhskxZU3nhRPg16mf+jXHOLceCnHlpCRAcdK0hSSiSkFZIO9e8GRypzt7i3Q+0lDuIQnuwSGnC2CS6Uyoi5MCBep/Y7s29hXHC5lIWDBQqcs5LQTMbnXX1KdrOzj2IeStsJhKEp3l5SSHCsxqdDF+VPQcWUm28IcVsdDbylrKnsuZxWZe6t0IKik3gAffWPU2pBDimlRvAZsoBJ0AEk6chNbzbmbC4BsOwkh8aKBBzFxQg/CIrA7U2g+tfeha07yUlMiCDISQkJ1gwdDBItNcp5GntSJaobGDKrgog6ZnG0n2zUVOwWwnSgEIeGtmycmp03ffrNFcfHydgScKy0EK3YT3mYjulJUSkQFGIsMw5gSfOo7/b5ppfdtrSklW/8AovtWk7ptoBfpfllMPth37LST/qOLtylSjVngsXiZlGHSm87uFbSfQlFq6PSSlLdKbfuROuhq2e1DiSIg+KypSbAGxNoEjmbpHGn8Nt1xOaQkcfGFGAmTaL3Ogm4ieFUrWNxqvEFjjvd2JI5gCn0t4wzLhHOCi/rNcXon+43vl3LTDdpe6C9zL9oqUQEwBGkyPCetjOhimc+lNhp9ZUhRUEJRulKkqIUpWoMDxdakq2Y64lSXXFLSdUlZKVDkoAGmUdjGLyy2eW6oj10+EVuGkSdylZd8+5VbY+mQOtqQnDwCZSSrqNQB51itp9q3niLhABkBNoMk668TXoq+xWHOqWh5Nwfcq+XWuB2Pwg1UOfiQk66wRXshCMVSOb3PqYjYPaQ96frBKgsJSVRmIKZykga+I1o1dom0SAlxXkiE+dzI9qvUbIwgHiSf9sE68LQBrSpwOCT9lm1ru5/feijhFu+TSbSoxmN2g48btgIIAym8wZE7p4jlRh33RGVSYAISiM0DpAFbhOKwadPq4OhgCOmgNPDb7CfC4E/0QsAcBISBWttdEZ69WVS9nuCW1uRZpSi13iFozZVHKYVBGl8pkxGlR9q4B5x51Dct9+0W1whQSBmSs7x4SlIMXV3hkbpq8/nAyLZzGpIC4PMiAOP4muT2jaH2laDRKvLzrg8E3NSZeO5m8L2aUlxpOUqQy4palJCgFjMHW2wggWkpmbAgjzvtmbPdTjy8slDYSWyTZSs4lS4TwCkpEHhHWJH8vt83L9P/ALfdxrobWQRo4BbUCL+s9aPT82/4+oi0nZrXfq6mu6U8A3N0pKTmGXLlMzYzJ8utVGN7DbMdc7xbiiu28HUCBwAgWqlVtdufAvp4fUnemQKbO20Tdtcnhuiemvw1rUcLXRGnKzZYzacIyIcTlTlSkZgZCVJKb6ggD51nMOysNJSpKFKSXJylKioLcKhvSBIBAPzqGna4iUoJ53k+oCY9qh4jbTk2CQL/AGJI8yr8/KuctK5ra+gc0Xhw+QmAsySoE5jdRAIsIAA043NcrUm4jSADlVAMXtyt6WFVOG2/Cf0m9bgQjpeRT47QE6IUY5uRbrYz715Zfhrf6maeW4qJNwCXWHu9SWgcygcqVIcG4QBkJIUIKTckbo5CpbuNWtxLi1qUtsju1ZUEp48o+FVydsyrwEwLmZ19Jjj91IrbBn9XIGu/HDTwjnXr8Kb+IilFGsa7WJI/SZkniQJHzBHtTu0O0DZaVlcSZBRFwbgjjxvrWMVtlRAypUm+o3p8jEUqNqqngRod3XpET68KjwSrhl3otf52PwAlQEXnLKDuwElQkHyn4VNHbELy5gUj7RuIMcJ4/jVC7tAGZbQZvCiJv6a9PKuFYn/QJM8s0R5BPwry+VzL9RlSa5suV9ppRlSQlZggyJI1IgkGZI9xXeK7TFTSe7KlKBBcy3IAkWTxB1tpyNZw40XH1cwdYWSLabsH8zamjjUahnKTaT3s24ApvUWkzU/zF8R9y+a7TriRBEeIlQTJGYGYnSJH7wMUJ7RLBz5SqJgXAM2iPFqIuB7GqQ7RNoabJvfO9N7HURflTBxSgTlYbN5kKWb8wQqQetPJ5fR/2TfLuXu09sKxLSUuBbQzJWI3c+WxSSqCm8aVme0KFMEvoUlTUSbwoLkqGkE8JkXim8VttQMqw6JFgSHibaar61VbR2st5tTS20lKuSXJHIglWvnNd4afNa3UYcrI7/aYrOZThUSAJzrRoAPCHIAER6UVSjY4/ZV7Kor1+A+5mzVn6RdYa93RHwTf3rhvt46Yhtv0KyT8QD8qwLbkVLRilAeIg8ufrrXXai7mbNvtriCYSGxySlGY+2Y09/OPEgypUDjDafioprH4TGDiEgcryakKx5UeQ4BPDlMyfc1dq7CzRu9oXSP1qzNrkJT5gCPiKiu49ZO8VHgDmsbdNaqEucr2vBg+4kn0ApC8eJB+HsKtIhboWYsN3pfhFyaZOIEc7RoPl+RVf334cKFYg6XI5zatJkJwxAjQCen3ClLs/KdbcLVCLxiYgeXxJNdOLPE6joPgPvHpVsE1p2xHy+dOJf4RbX7p/Gq4PmIk+vP2v+ZoDpOive+mukW6+1WyFoHok6ed5jXh+fhSlw8vbl6W/H1qt+tdeAOkCOcD4U425Ogva17GLC/LWllJ6XTMacvlx1vH9WnRijP4njI9KrQ4QeMaaiTF9PM6mlS8BHWOR63gfmaWCwVip187Qfhz19qU4iL/AHkeXGdKglczoBeTHPTTrSBw6TeOM8+Eilgse+PLof7YpQ/fn+HMnSq5D1vhrx9Nda7U7PHhbSfbX3oCeMT5eUAR68falSsTw06fK1V4cMap6gz6RSpdMC8jUAx+Qfz0qAtWsTOtiLA6XN4sfwpxx8BZCsiecmx6kSSPeqlDpPEjpM9DqfhSoxWUmBblltyMz/bQFj3wMzBvAi5I4R5V2nFFUEK1P7JCeQ4meVV6sWFAymDNiFEQecEj5CkUlUahwakSZHW33T5VClh369AOVkgD4RJpBi4AmUxAsCke5J+FQS+kphOYAa5glQB0G/IIHW0U0jEFSikOZ1C27CxHVOvrUBap2mqLKJv9rhwFp+MCgbVXxgiIi4N/Mj5VTvYgDxIi54kCegmainFDmdIvx9TpQGgO1LXSv+saYe2qBq2u37/tVEXI0PHyPuDTCsWeQt0H3XNUhaubYEWb6mVxP8aiO7eP7PuomqteMMkmPeKjKxAP2vmfjFXcC3/nAeR9x94oqgKqKm5gig06lZpmu5NcUyklBPSnkrjkPaoQJ60600TwA87fCt2Cah7kfeu0r5D1qEhMnj8vjwp3S341QTC5MAEAex+GtOd5EQqCdRJj+3pUIOcwn1gn3pUkcCPPT2EUsElbkEyTPEkQfTX+NCVG2vxHwGg66mo6epv+deZrpT8WAJ8x4upMAgUBJ7y+vSJsekfs0pfTN97QWITJ4COQ/PWEtRI1EnU7275T+Zrts8ZAMECAAPXepZCSXtfO+lzwHQCuw/HEGNTBmfzPwptKU28R1P2bngZnzpwMTw4zoNJ6SNBF6tgcD1rqiB1Ik8vjTgxXBAKbX019BTQTrbXnNucQmDTymwePK3Xp6UstCKe1ESfc0FyItMc/wNvxoShIiSbWuUnTzVXIDYgFWk6xbX+NLA4MQOAt5W9J/N65RigIIBB5yf4/KugG9QTx9+Xg/M133iBfeN7WJIvw3J6etLA0p++uusn+GtcrcB0E+X5tUkKQeCieJA/EUqVt65J01+dl9KWBlEkaE8bRp0Ma260ouBbnw66zPOpSFNjRs6zYkGdeCiRNcjHCCchkniskcYm1qWBhLsmNOWpHmJPypXlBI3rTeRBn+NO/XxwQ2YFgd4jzhOnWlRtY8G2+Gkp06SOFSwcKdGWd3kDCh6XNr8gNa5i3hVOlo/GfjUk7aWFcEEDQ5p981INuK4qHQBI4c83zmlsHKXHCN4K4QchWPUCAB6VziMGomQ2RAuUhQHmM1j8K4VjnSbOGbxlCb+kED3qI/tVd4cX6KA05gVLYJB2Usk7s8bhsH4E0w/stQ8So+fvEGoz201aFUnqJmmRiRMhIniZKT8/nNUCPYMXlYqGptPMHyMfdT2I2ioiCVR1Mx8BUJbx6H0qNkFKU9aKbJ6fOisg4mu0vkf2mlorNlHkY08h8akt7Q/dT/wCL+NFFaQHDtH91I/rGlRtYxYAdAVfxooq0Dr+UCeXqVRXC8TOhFtfF8JNFFUDJWdTEeUzSpRPL24UtFAdpSB6eX3V3nAE394+EUUVUBW1zztA119qfQdZE+p9eNFFUHC7GSkXIPlJ/GK67wHl7UUVAKHrWAkdB53JpV4jkRfkPviiijApxCtJOn4TqK4znU+vL8jpRRQArEAmARPQfeql73joRwnX1i2tFFQEjuVEZrEWgA9OoFNoxAUSCfh7W40UVpgQgzbXSxIE/dXBdUkkm4nkI9eJooqAO/kamRG6DaI5/dQnF25jnxHynSiioDh1ZN+Z6R6p/gaaXiAbEmdACJEzPKiigIylyTYXtpHyplwelFFANEwaaJoorDAlFFFZB/9k="/>
          <p:cNvSpPr>
            <a:spLocks noChangeAspect="1" noChangeArrowheads="1"/>
          </p:cNvSpPr>
          <p:nvPr/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AutoShape 18" descr="data:image/jpeg;base64,/9j/4AAQSkZJRgABAQAAAQABAAD/2wCEAAkGBhQSERUUExIWFRQVFhgYGRcWFxobHRcYGBgaGBgaHRccGyYeHRokHBcYHy8gJCcpLCwsGB8xNTAqNSYrLCkBCQoKDgwOGg8PGikkHyQsLCwsLCwsKSkpKSwsLCwsLCwsLCwsLCwsLCwsLCwsLCwsLCwsLCwsLCkpLCwsLCwsLP/AABEIALcBEwMBIgACEQEDEQH/xAAcAAACAgMBAQAAAAAAAAAAAAAFBgQHAAEDAgj/xABQEAACAAQDAwcHBwgIBAcBAAABAgADBBEFEiEGMUETIlFhcYGxBxQjMpGh0TNCUnKyweEVJGJzkqLS8BYlNFNjgpPCQ1Sz8Rc1ZIPD0+II/8QAGQEAAwEBAQAAAAAAAAAAAAAAAQIDBAAF/8QALhEAAgIBAwEHAwMFAAAAAAAAAAECESEDEjFBBBMiMkJRYXGBoRTR8DNykbHB/9oADAMBAAIRAxEAPwCRXSvSNp84695gn5ZpzLhshl1Iny/YZUyIlfK9I/a3iYM+UsXwyWf8ST9hozabrUv6mOPJQ35dfioj3TYzlN8pOkHBKvwB1iJhtKpmOCoNid4HTG6M4uLe0LZy/pChFipEWb5CZoYzyN3Kf/GPhCBUYbLt8mvHcIsXyGS7JNtwnH/piJTcXB7V7DLlDhtAn5wx/RW0HsE+QTqB8YC7RfLf5V++DOBn0C9/jEPUVXmZW2B0QmNNaY00y3d2CoWUDMxPqnQg9USaijSw59ZklMctwpycOaSddRu7eyOlNVrKDK61LDM3PkgsqjosDcaeMR3x+WQORSe0rKFF5DWJDKSL79w4jp6Yx5tlCo9piprJ5RmZeUazMLE9JI4G94G2g3tpVJMrp8xNztc6Ws2UZxawPrX3jpgLaPRXAyPK7oy0elGkZaHQrPIjdo2sbggPIEaMegI0RAONCOc1rb46gRzmreOCYKpbcfZGhMB3Rz5HmntjcsWgHIfPJC9q5/1Dfblxzxpv66mAX51Sg/fS4iFsLjaUjzJzqSSmRLEbybm/sEdTVlq6VVTpbSlmT0ds4/TBNhbMRYDW0Cs5O6n0DTUo51wLHpjutOi7gO4Qq1XlKpEAyM84nhLQ+8m1ogVHlCnOB5vRm53ma2g7Aup90ZWl1FHskdEcmY+7uvFfz8SxScAAyyRxKLqe9tR3RCGx09udPq5h6S01vvI8YnuicOmK7XUskkPPQkfNU5j7Bu77QuYl5UpChhIlzJzDqyr+1qfdAhMAoJJ585GP6PON+68dDitHL+Tku/aAB7z90dvrhf5BRyHlBrHBCUyKTuuWNvj7BA5kxKebvPcX4LzQOwaDvsTBT+kU1tJVOqjrufgI7URq5jZXYIDfUC3dp98L3jOoAJsI1y01zrqSzffpGjhFHK9aapPQnO+zeGqfs3zWLzGbQ9XDqgRRbJKAC2t9YRyvk4GefUY05Jz15R97RqGIbOJ9ERkdfwLgk1srnv1sfEwT8ojgYShJFg8jf2WiJPk+kc/pN4mCm2coNhSg66yfECNUP6hCPUp6XVLra2/p7YjYbLvUN9Z4MHDJZLcxPWHzRxv1RBwjDJbVboygqHYAbh7o3ae3bL6Ct5RNq6MgXt0w6eREaVHVO8U/CFrENn5KqSqlbX3O/wDFDN5FFt5yOicv2D8Ij4dkq+CibtDntCl53+QeJgrgfyI7T4wPx/5QfVHiYJYIfRDtMS9ZZeYQ0SYjGWJYQTZjBHWYeF2KlOvXda0SEoGTLdWQHQS5Uy+Z9TcZrEX3WiPWyp0kzGeSkyW058oLEsWLkpoTppYWiVR00yahIp5EtwSGD5mBvY2sLa9d+mMLdSspRSO00u1ZPHPHpDpMtmHHW2kDbQe24kla6cGlLKN1JVCSuqg5hfWx327YBR6SykMjS7ozLG1XSNxQVmKIy0bRY3HCs8ARoiPQjVoBx5EeTHvhHmOY6PNuae0QT2YwA1c0yxwGbuuB0jpgaBoe0RuTVvLuZbshIsSrEXHQbcID4OGybgHmuISpE0hZTFTmLEc19Ddr6WYbxBfHsOoJRklJyzDy6Z8pLczUnXXxhZqcGdqJKom/0uwkrf2ge2C2FYSsyXTOP+JVItujQkj2iJPIMDtTYzSg2lUzsPpEAe65PhBudVThKZ0kqihCwJ32tfdrBCjwiVLUXyrYcSBAbbTFUEqXJUuwdrEyxcWHzSxsBf7oyUAU67bZ3yc+ZLT5+8EHu7o7ULUtTpykwuSLM24+25gPV0icoJYzAMbZSptc8CemJVFsy0uolqoPJl1Ifeo13HW8JhhG6n2NQWuL9sTZezSLuUeyDf5OmEazrfVUD3m8aOCIfWLt2sfAQdogL81lS/WZV7SPCPJrZQtlzPY/MUn36D3wXlYRKU3Etb9kRp1USCFkue0ACDQLINRWO6kLIIBB1dgPcAfGIqU08gay0FuALH36e6D0xOadOEDxQzSNZth0Ko8TArJxA/JMzjUP3BR90ZBWTT5QASWtxO8xkdQmQLUAh3+s3iYPbblVwxjYWAlEftp8YWMXxFpBaYiCYVYnIxIB1O8iDtFtHOq6dS9DLeW41RnJGh3ENLtoR7oupKMrYkKzZV8urXnb94iNhswCuc6kGYffYxaLYPTH1sGlf5co/wBgjmNnqLecKdfqvbwmCNENaCTXuDu76iliLtkPN+l98HfI0OfV9U2X71aCRwCg40VSvZMf/wC4wQ2elUdEXMmVULyhBbMGb1b24npMLvjtaT5HUXaDOPyNVPTp7P8AvErA1tK7zAet2oppsxZOd1m2LKpluLjrNrcIN4T6luuO9Vor6hOVZDiaJiH5V7l2OuZiQVQte1tNBA84PMVrSJ00IHAss617rewubFtOncImtRz2LtJKLZ3BzSUN7MRozNcAbtd9oirQz3vJn8gWsDlaWoUA/OBDb9+6xjE+WUKw8ossivfNyhOSXrM1Y8wdZ0vcd0LUF9rMMenq5kt3L5bZWZs10IBXW50toNeECBHoR4VHGDdGwIwLHpVh+gGeRGA6xLkUJIudF4k7vbHtKeXylg9xl3g8b9W+DQjZAEeuTPQfZFk7ObBPPCzHORCLjS7kdOU6IOtvZDfR4RQqpkBZT5hZs4zZj0cqfndlh1xnnrxix1FsoUJpGZIsXazyVvLu9Jd13mUfXX6p+cPf2xXjoQbEWI3g8IpGanwdlM4AaHtEeSI6Dce0R5MMEsvCaVmwQtmGVZM45bb8rPx7oh7JUueVTXZrHEAMoNgPRsTu46RPwHGJIwKZKMxeU5KoGUXJBYuQDYaXuN/TGUuJS6KlocstJztN5QEMwKzGBFyAOdlBtEm1F59zqstZaCVKUHk+/KWP3mBW1eELVUjqJTEoQyj1TcDeBB3BsRE6SH0B3MOgx1nVAQMz81QLknTQRBi1RT0ivWYiy2vLKkEXGtxx13x3rknUnp5D8opPpEfUMekDhEDG65a2efNKdURXJM5r5mINzbWwW/CDNXWtLlImjM5A13KTxMZ2nF4COOze2cmqlZi2RwOcp33gm2KJ81ZjfVlt4kCEPZ3HGp5rSy+bpsANYsOgrOVUNbf1/CKb7YGjnTzy5N5bIBa2a2vcCYybxA1/npjvVTlRWZ2CqouWYgADrJ0AirNqvLRLl3l0SCYRpyr3CD6q6Fu02HbDqLYlWWG50txjzlNt4PcfjHzziG39bN1epmAE7ksg6dyiO1B5Sq2UR+cM4+jM53jrD9y2NtL9sf5/7RqBuymJvVUcme4AaYpJC7tGI0ueqNwj02hdrANa/PYdZ8Yedl0Hma9HO8TFf1OrntPjD/sg35prwL39pMOlciGmrkc6jDEAFlFwx9VFXKOrmn+TGqbZYMS7u3OuQFZha+480gRKWeCOduPHoPwIiRR1wIyjU69/H+TC2iySIMvCWl3UsWB1HpHBv0Xvmt32gpTUvOvckcBdjw6CbaHjHEzwWCg2tqx4nqifKA8T7YaFSY6SFfE8NQVTzLAE5R+6BBzBXurdo8IG4wbTWv8Ao+AiDQ7ZUshHzzlJBvlXnHd0DjpDcTFXmBNbLqGmTQtKsxOWmfKO6gi53Lc9HADptA6dNnyQrChEwMcxAZgVJ3KGte3XCpW7ZVjzJhWaoRnYqpHzSzEC1+g8Y7HbyuyZTOlEWA9XcBu0vaE7pt9B7AO3fKNWsZlOadiicwsWvpbNc6kG3uMAAsM+IVz1czlJzBnIClgMo03Cw7d/GNpharlJy3J4nhGlYwK5ZAlJhbPw06ToPbBOmw9Bwzde5e7pMOeD7CVFSASpSX9Jxb9mXvPa0O2HbHSqSxEt5kz6Vrn9q2VB2awktVJYycoykIOEbDTp9iwMtP0hqR1S/va0G8MweVS4gElKZjeaMTYgnNyyDVrWXTTmwy4viKySqOHaZM9SmkLmdxxJ1FlHFmIAhXn7RVMnFpSLhwExqVlWUamWCVaYGzZrZQ45MjLc74iu81PoWUYxHFcHmTR6U2TfkXRe/ie0xJm7OSiuUAA24RGwjbeVNfkpqPTzgQCk2wsx3DN0nhcDN828MgEI+z1yNvYqPJmyNGHKS+HSvYfu3QB2j2Jp69S682b9NRzv86/OHX7+EWO8oHeIFVeBC+ZDlI6Ik4z03aG3RlyfOG0Gyk+jJE1eaTzXW5Vu/geo6wHVY+ka6WrKUqEDKdCbaHtX7xFebSeSvfMo2BB1yE3B+q/3GL6faU8SFcGiZssoOAzLDXk6kH9/4wA2akzKhaP0jZlq8iZyWQASiw5vVa3fAY7T1lHIejyKic8MGQ5rP62t92uhj1sTWO9dIk52SXy2cBDazcmwJDb92m+NTimmyVFjYxtJUYdOCzilpgLLyZ0IGhJU6jWFzHtvDVFULsAVIKg2ueGkEfLBhrTHoEVifRzbX1NxlJJO8309kV1R4HMM6WFPOZyF6rGxMZu7VXYfgednpY81FiV9bQWuTf2wIr2flQSX03X33G7fFj4FgiU8kKDcgatuJO868OyOrzJUxbGzX4MLj3xnvICtMQV1KzhfMLZr8R1gQ9bKbRhzZTY6Ei1gb8QbxGxrBAyNyI1tzpe/TpXq6oG7N7NtKXNOYrroqNYkcMx+EKnjJ1jpthMZsOrDmB9A1lIFhYa6jf8AhHzvWYYyqGtowuOndc8IuXEsdlSUbnuDYi2YkHuOhitsZnFlRrWvfmgAADL83TSNOjJiim45o/npjBKNxodw8BEo63Nzw6vCI7IQ3V+Ea0xz6K8nC/1ZTfUP22jI9eTr/wAspvqH7TRqEfIr5IGN4SZU4qLkWzAnoP3w8bM0QSmUE3zXY8PW4R78ylzjnZAdLXufZbdaCMmUFUKNwFhGeNt2ShGnZzFCvX4+Mb8yXgLdmkd43FlFFqRwSjUbhr08Y9pJsf58Y6xkOoo4AY5JIYsRoRp3C0V+nK00pnFKHQu1je1xe97Beu178IterohMtckWvu64iphcoLyeW9ukdJ33jPrabZyw7EejxB5qBkopZBGt2eO4qH40Cdzn+Ew04dyMpSudN+68TeXlH5y+0RjjpuuStldTJqh9cPBzEaZxof8ATiBUsiTQ/meXcLXFt+h0QRZswSdCWTeOI6Yg4lSSWF8ye0QkoSS5KJr2A0vHJpAIpNDutNYfdEPFts3kqo83blJhyywJt7t2Zb2Fx7R0w2S5EpparnWw4acbg+0EiEOipVrMULtMHJ08uYko7h6NxLZrfpzDN7paxr0YOrbJyYSwmuaTdmp5zTpljNmhxdyOA5uiDcq7h23MV1WzWaoafMRy2Wejm4V/OC95QB1LFfRWtl0UAcb3W+FIzE8oliToLaAqVI69/wDN4j1ezsp2V7SOUVSC+VQb6WIYC/A9xtxMUjKavNnYFTHp61Upc8uetQiWVyqMLkDMjDNzpTHeveLEAx42W2+YDkZzTrrot0VmBUDlJbEsCxQkWY6spUnWHWdg2bNYpqNLHccpX+H2Qk7d4T5tPWolrrMQuANAJ1Ouc8dc9Pyy/wCReiOhvapnYGE7ar9OaO2SPuaNf02X++PfIMTZeCZrMq5kIVlOYXILKx47rXA6rR5bZ5sr8zXMSNb3G8Dfprp2buERfee43hIL7ZSzvnKfrSW/hjmm1MpQQsyUL77SXF/3YkNs43FdS2mo0Wx94J77R4/o5ztV06wOv8Im3IOBR2y2goXp5nKPKmTFU5VUOr3Olg2XruQTbSEHYJ/6wpzYmz8ASfVbgI67V4XycxmOgZ5h/e0gx5NKL01NMt61WVHYshz4tG3RXhZKXI3eUplapoAQPkpxKtpoSlrjuPsMKmyUkec5sqjKrkW36uVHuEG/LU78vR8kbNyUyxGhsWXjwH4wsbBcotSc1yGRh1AhuntBgSxBgHWrrXlzA1yVbS3QfxjjNqEWZflAE379ddwPfG6/EBlIVc0wkgL2cT1QOkyOUsZiAut9OH88YwJ9WCg3KrAzZ5Tg5baDp4iAm0NfNerWnl80Pks3AB/gYLUSADd7I60+Hh6qS9mJS18oJNgbjdFFVqwEPaDyeJTUFTOmzXnTVlHLYWVD0gX95iq6rHWdVXItlBHHosfdF+7e1HKYZWWV0tK+coFxcEi1+7vihqyhyIl7DMCdetQfvjXCgJ+4KEw30AEaZyb6j3RjSt/UfGMMuLIc+h/J5phlL+r+8xkb8ny/1bS/q/vMZAlyK+RslYYbfKOOpWuPeLx2FA399M/d/hiuduHK1rWJGibiR80cAYjUk97aO47Jj/xRPakZ96Tqi0RRP/fP7F+EaekmcJx/ZX4RW4q5tvlpv+o/8UelrZ3ConD/AN1/jDJIPeIsJ5M4D5b9xfjGKZgaxmg/+3/+oQErZ+n5xO/1G+MSFrZ1x6eb+2YSUZeljrURYAWZ9Jf2T8Ywh+NiOofjCMlfP/5iZ+0D4rDjgM1mkKWYsxJuTa55x6ABFVnAVJM7Usqw+Md7CKQq9qazlX/OZosxtZiABmNt3VG02srLf2mb7Ygklg1d0yydttrUoJaM0vOXawGoGgvvCnXohTmeWeSyNensRbTOdTw+ZEDA50yuqpUqrZpssZmCvuuB1dV4bse8ntHyEwrKyEIxBV30sL7s1oGHig0o0nyLP/jKgQkUQOUakN6p1sD6Pq90L+ym1OU82kEy0iQhuxHOUzHd/U+e8wnuGphTnUFuVud0pW3cTm6+qLn2I2WlLTSnCAM8tCxtv00v7TB1KUKXUDWQWNr/AP0Fuya38Mel2ztvon/1T/DDuMCT6IiFVYfLU2Cgno+MYpQ25YbQqttqtv7C/fM/CAG1W1UuZKUGkZCk2W9819M2Vxu4q5HfDBiGPUsskNMBYH1Za5rdpGnvjSyaatlFMwcNbMEOV11vu7hraJw1FGSbC1YGwLbqSsiQjSp7OJaoSrWGZUBPHo1gj/T6SN6VI7Cp/wB0ApOysgVqqAzJ528vK1rZRRpN3ADXMT7BDi+yiEeqLDdpF9VJO49Tor3BEvyk0vKBWaqF9xsul+nWCP8AT6i4VE3TTVW/hhT242WVZIcLbKyjtDG0K9FhCM0tANWZRew4nsimnBSjbDRL8oNQs+ZIZHzKysbnpLWOkOOD4FMp2wxOVUAznYZUGhMpiTcnWFjb6l5Oop1NguTgLC3KC5PjD5WYrJNThuWahCzXvlINhyLAbo1R4RnfJG8pBlJVUbVDkKJE3M2XVucthYDpJhfra1vNeVlUplS0YPLfcX14rv1EN22+CrVVVI5AaVLlzGPQSWGXT390c9oZivKensdFFidx04RDUlVAIWFV8uplCcgALCzDirdBgTigdZoyD1gOd0EQGwmkmylLyGs4vmUi4YdYiFN24ZzrTKHGh5zWv2Rn25e0NWONBUnKWc7t5Nh4Q07Cz87TG4WFvbFO0GJTptQpawVbnIPV06ot/ZedlA5HKocA84EjssCOMOlTTYrQQ8oQ/q2r/UtFFYjUM0uUcyHmEAAWsMo43N4uzbnOMMrOUdTeSbZVta5txJvraKHxUKUlhWvzbEDpsI1Q4FQMVjc7tYxibHURGmS9LXGhjQTW9/Ho7IvQ59H+T/8A8tpf1Y8TGR58np/q2l/VDxMZCPkDeQXt1M/PH+qn2YgyHso6477d/wBuf6qfZEMHk6kq8uZmUNYra4B6d14STyY9tyFsz9Y7S6gGG+q2vwuU7S5lRTI6MVZTYFWG8HTfHMbbYR/zVJ7V+EPTK918i+riw1jsHHTB1dscJ/5qk/aSJ+F4nQVLFZEynmsBciWVYgdOnaINMPd/IshhaHHZ0/m6f5vtGFbaOWEqGVQFXKugFhu1ho2cP5snf9ow3DDBVIp+bsjUvOm5ZWiuw1cD5xt3RobDVd/kR+2nxg/TbdPMqSiyU9JMCjMzaEtYE2hzNHUfRkX+tM/hjDJztm/fJciPsfgVTT1kt5ko5bMNGQ7xppmh/wAcrWFPO9FM+Tf6P0T+nEGnrpiVUuTNloM4YhlYm+UA7iOu3cYM47My005rXyy3Njxsp0hoKWbElK2j5xrJ/wAvzDbkE6NOc2u+PoXZily0khTvEpL27BHz7iWhngbuQQfvn4x9BYBX5qKVMIt6NdOzm/dFJcL+ex0+STilcJannBbAksT6qjeYrLFsXapJUMZci+4etN6z1Ho9sFtqa/lWMu5yAgvb5zfNTsGhPd0QFQLq72ygX10Fhx7BaPK1tVzeBoxoE1VWskqBTjKzBASdSTqNeG7riXLwyXN50otLmrra9mHWCN/dAnHp5dpTnc9RLZQRuWzAd5tfvj1JmMrscxzCzA8QG3d1wR7ISUcWiiyTcDxFzXSkm6zPPmYtbQ/mRS3bovti1NDFPyX5d1a9ppxAXtoRel0I70vFmYRiRmywW0dea46xx7Dv741OXCfsTF7ykgLSm+npE177xX+EVaLPkktYLNQkkHcGBJ3dGsWT5RZoFIb72ZAPbfwUxXmEWWdKY6jONO3T7416eIjrgmeUHEJM6rpuSmLMAFmtwPKLoRD3iSAVeG2AHpJm79SYr3b7DORrpRXL6TKw7QyjWHfERP8AOsOu0oHlJlrKxseSN73bX3RaHC+5lfIa2pomZ1fOwCy7WVrDNmOp6dLQm0+0azDyU8FZiGwmLb3qeEMW10iY0yVaYLiXzwOaGObQ2vuisds6CYjq5U2vqR8RGSWZUcNzVKUgaZM1Uneo3g9UKKzqabOMxDZWOoI167COmFS5lR6MMFlDeSbk+2OEjAVp6rnTDlvpYXJJ4dUSpK85OROm4rTSWDXOgIPNN4Z8OryJF6c3c2YA8FbeQOkdELm1WzoMvMN8a2NqiolsTa3MMdCnGzmWdtfNL4PUMd5pzftH4xT2LyPQyb/Qb7AMWnjdvyVWWGvItfU7rXHZFT1c1mkySZnzTYZRoMnT7o3abwTFSpHj90eFGv8APRHWpOp3b+MepaXDHTQDo6IumOfQ3k+FsNpf1Y8TGo8eT1v6tpv1f+4xuEksivkBbevetmC24J9gQy+TE+jnfWXwMK+2/wDbpv8Ak+wsNPkyHopv11+zE5PJmj5ik9t5IOJ1mh+XnfbML6yxntbu7oY9rVY4hVkEfLzvZyh9+kAhKPKW0vu/dMbttt5KNnQUq29U+rfv6YtT/wDn6mF578bW6rae/wDCK05F7b11XoO74xbnkHlgU7niXf3ZIlJeH7o68oObWN+dN9VfCGjZn+zJ3/aMK21YvVN9VfCGTB3K0YK7wGI7bn3Qr5CvMymKKqSXWl2ICpPBPUFma6dQEWenlMoWF+WIvwKPcdukL2DbUUoV+Udc7MxNpbb2JNt3XEiVj1Frz1J/Vt/DGB6ju6NjTlyiXL2pp6nEqcynuEV1Jbm3JW4tffxHaIZNqa1BR1Bzr8k/EfRPXAfBK2knTVWWVLjUDkyNxB3lbQZ2olS1pJ7MosJbHcOjT32iunJyvAHykfPGI1AJmm41lKN/+JF24PV2oKccOTLnsBa0UhiYALgf3Sjd/iCLrpJomUksrqOSlpu6gD77xPtDqA8lkVsQmksF+cxuT1tqfYvjCntpirgcjcBWAbQ65BoqnvF4YsRqwJs4tuTNewJ0vl3cdFiFO8mVVXWqVYBJqhlGmi2soN2Gtoydl07nb6HajpURsaOlPf8AvZXg0B9ocQMmplsNwlgMOkEmC2NE55aMLNKqEluOh0uGsdxEBMalSp8wlpjJl5lshN7bz2Xg6UaklP5C2+hOwGotUSXOg89S4vwMqw8YtOm5k8jg6+8a+F4pSkqAhChi2WolnNa1xYKO+LuSnukt+PNPtGvjCdoTTVHICeUiZ+ap1zF+w8IFO9ml3+mv2hD95RVBorG1+VTLfidSfdeK2w+QvLS81rF1v2XjfpO42PHgO+UHFZc6rpyh0XQ3Fv8AiLqL7x1w54pXS/O8O9IlhMmXOYaehO/WK82vwtZVbLAUBXK6W03oD1dMP+KyVl1GHFZY0M02AGtpJPARaD8N/UyPk5bfP+dUzS2F5kmZqNQQrAjTcRqYUMcls0kgop03qzD3Ewf2sxSVVTZLieJRkBhlAJz3IuDoLbrd8Q8Rl5pTEbrHwjBqTTkmgtNCJMlFLBSRbiDBTZWVnqfSEnQnU31Ec5dOX1tBHAafJNB46x05YCghjFc0sMpDMvBgdbdYOkL+zWJjOytorG634EQY2qmgIbHVtBC/IoiqDphdLygLTxDES+F1QsM3IOPYPh4RUjT5SpLAck2OYZm0JXtsNeiLEwSbeSVfUMhVh03H8iFp8HkAf2I/6g+MXhrKGGKo2Is9QSbEb+mPSWCtzhqBYQ4y8PlC48yBO8XcaX7o8zqNBYijX9ofwxX9SuKH2lm+TycBhtMP0D9toyEikxeciBUlMigaKJoAHdljIV9pzwLQe2zf8+m9q/YWGvyafIzf1g+yITNrpw8+n67mA/dXSGbYvE1p6KfNbQK/tOUWHtMUlyYl5io9pqlfPau7a+cTB3CY1/vgNyw5UNfTf7onYpX5585wos8126rs5P3xEEq7Zt27hGqPaIbnZSSZ289XKBcbmHdw8ItryIFvNja188w69qcYqYeru+dv0+j2xa/kHm3kOLHRm14G5Hfp98HUrZj3Ry5Qb2mnfnTaWOVNP8ohgwistIlD6RYW7S1hCvtnNy1Mw9S/YH4QYpajJh4JIuUaxNhqHOvviEpUFeZlLo/PbhqfExJR+8wd2Y2fkTlmzJue2cKArEWzNYXt274a5Xk9peiaD9doyLWjI9GGqqAvk3/tq/Ub7osDbtrYfUfq/vEDMH2JlSZqzJTTVYaE5r6HeLEERL21w5mop45V7ZCTqPmjN0dUW05CNqU0ygsTPPbrRP8AqiLj2XY+ZIP0V+6KVxBbN6zHmLx/xRF5YVThKZVG4JK96IT7yTE+0rwIaXLK8nZ2rK1czKM6i/WSwNr8dxgvReWdKZFkPSOzSRyZZJigMVJF7EXAPREPEJoSdUOxsA1yeyY0Js7Bkmsz+dSlzsWyk6i5vY6xPs2pUm2JqRwMO0VUZs1JpGXlalZmX6Oe5C34nrgRjmIchMy5FfMoe7bxm3i4367ol4hXK/IEEELOlqbG4uoO47iNffEDGZEqomXNQsvIAlmBuSu/36d0JCnJOfyF2l4SBPu9M04c3NPsFXhZV4795i8qeaVp5emmWX4CKSlMqyuRVs+WoVsw3EHIL9WsXTKH5vLB+ivgIXtMqVL5/wCBir5A/lHUGjQ8eXX7DxWitZ1+sPERZ/lAp82G3uRkmo2nbl/3RVtPILTEGZtXUcOJHVGrR8iKR4HuvnSqupR/NS/Im12cqGs2vN3aEX1hqNYk0y3dAvJklQd6aZTu6jFYbSYnOpah8jmzgG5AFiQL6AAa9NolbO4w9Q1mc27d8LJy6GVli4Vg9NUKZgW5zMDqRqD0A9HjAzGcIEszEUWW2nZaCuz03klKLrfnW6CYh7WYkqjnEAnS8T1Nu1AEmnp8osRHSkpfSg23AxPkSAyhgDYn3dMGcJwAEsSwzHgNYzO5DCdi0rlJqLw1Yxuhw4zJ6gC4HC2mgvraDGJ7PzJU5mKnKR61tBBSlqpcqURLI13sd5h4eFCsg0FEQwUrxHjD5+T0HzF9gha2dliZOBBuE5x7TuX74PvOnkkqssLfTNmJI6TYgC/RGjSWLZOR7ajX6I9kcnpV6B7I5s9R/hfsv/HHB5tQN4lEdQYH25jFGIdvNx0RkdA99Y1AFsrDHMSWbWzWTVXfOD1c2CcnaUSaVpZIKszZxYknRQACBzToR398VwaprDXW/RGq6oBtlLW43PHpvA3SYqjk3VSy8w5NzMbDjv0HhE6iw5WS/KHlT6svKLG3S2a4O/SxvpaBcmeykMCQQbjKSLHgbjjEhKpha5tqSDfid/XwgNtFCwsL8mMmfTCelZMbNvQShcN85fW7gTBHYuqk0LTZJZ2I1FrWYWPAMbNY3t8IrtccnIDkmzBfeAxHR8BESVPfpIvvF/vhZak5JZ4FRYO0G1UufOmNZrHQZrX0FgT1fhBmlxyW9JJlk3IVmF+F8wIPTbf39UVU03pJP4R0k1TKuhIvfj/OnwhO9n1OOsipYZgGNi1+PDdE1a5/ptf6x+MC6YEki3fBSbQMpALLc66XNhbNrYaafjBjqRi6Zt09RJZGvYLaBpdSpmu7KRkABJuzEAacYsTygv8A1bUfVH2hFZYFKeinrNeXymRcygEWuwspJ4WF914Y8Q2ln4hTTZIp7ZiBmDgWs17c4gE6AWh9PWW7/QXK52VLiJ9IvYv/AFVi6tmpl6OWOlJfgsVfX7G1ZmKRIJAKjmvLY6OGvYPoLRY2AsyUolvKdHTKu4G4GXcQT0RXtCuKoZtNsWcRkZ509AbFnte17ekbhCnO2iRGZGkXKkqbNpcGxtru0hz/ACZPac7CS9mcEE5R89ifndcLFV5Na2Y7zMiqGYtZmHEk26Iz6Gkm3vOnJrg44xSnk5YIUZpinKL2AYHS+8/jETEasSGyNLEzMM4JJBseGhtDVimylW4l2kHmuhIzS9AoN/ndMDsY2DrKhlZZBUKgXnFb3FzfRofTg20pcZA3XAvU3OlmaAFDT0GUX0sU4k9fjF1SfkUPUvgIrSRsNWJTmWadywnBhYrzheXqOdwymLFxCeKaQgmnKSBpcEkjfxiPaovp/OAxdLIK8oMw+YJYkenXjvGV4rVnIIPRrD3tHtNJnU6yVUk5812tbS4Gl+N98J83cRYdgVTFtHUjsSGhOPuTfKI16mTbiuv7QiVjWGCXNkcggV5gbdoDkUG9uuAe1GJCdOksFK2AFjwOYfCGitb86pOoTPsiG1ZVX3JUTtl6qomuyH0dtGJvmHZw74ZaqmkKbFVYji2p98DMUxMSXU/T49m6/VrCztXibBkmAZV4kcbxFeIR4GipaXlPMW1uHDujxguNBAMgAufdCVyk6e2WUC4tvGgAPSYlSTMVFUgoy2uCNDboPGOqhSy51aJyEHUHS0JGIYHPMwrJK5BxO8d0RzthkWxGo0iNhW1Jz5i1rnj0cIGeaAM1HINOhRGYHedTcnie2Jr17iwDtr1mIoq+UGY8f5vHY239EZG2UPRxB7jnMb8bxDxCumg3ExrHhcx2R9O6IVTUBmsOAMLJsBwGJTv70j2xqOZf+dPjG4XdI7BVLkjh776x0pZwLWIF7dEYLkG2nG0e5Y53RrHrN4MxwDanS2vdEuTLsNQL8PjHl1NyTwN4000ncbGFbvg5kiawO+4sd44/hHoDTQaxwzX0PvjoBbd3RNoVHvLxj0RfsHX3iPJmG1+HgeEc1mOASdba/GBTGySUkG3NPbfo4m8TJNSQLAkd9x2X3xFadcD1gvQBxOseRzbdeuvGJNbuTrCArnJ1N7aDu03xKkbQTkANlIXQC50uL7gffAuSbWPXexG8X/CJVlykFtfo24du4QYqMeUWjS5CsnaWosWVJVrnffeNbb+uOz7bVIBUyZTC19Sw0IG7Xd74BzlyoLNcg5rBTbQai536R3lgTNcyiw05t9FFunidIpHUSfGCiasM0m09VMZQlPKJbQC7n1id5v0k69cTPy7iThlWklnkvWAD3Hzd+bXhuhck1M5JDZH5IFrEDeWA016Ih0+2VdKBRZzWO+LRkn6fyFtLoNVNtLW5CRSy7Xym/KkknW1r3gjR4hivOtQDVeKTRcXvYHNvvrCBL2nrgbic2msEpvlFxAqF5UjrAilpen8guxplY7W8oU82lq4JBDLOFrane3vjhMxOrmkM1OpIFlGSaQt95Fzv6+uFak8oNfLYsJpJPSLwTXyu4h9Jf2fxgS/t/I1xfKIVdTTCGHIm/G0rd2Egm8DpdJNF7Spl9Pmtpc9BGsHqnytVzJYhdeIEepflgqrAGUhsIhGDSyr+5LYgV+TZkxGWbJmBrjKwU3Ugg3HaBbvhwwumz5GZDmRSNQeOl/dCxinlNqpwFgEt9GIlPtvVC5JJ06YV6Mn+w8bRN2qxCdKmZ8rMjC4VlPN4EX6iIXKzaZ5ksS2GkS8U2mnT/WBy8VBNj3QPlzEBB5EHpBi8IpJWgMm4NtH5urgAnXQcCOvriVJ23BFpsrPbccxHu3Rwm18o7qUDuiFPxCSBbzZb9P8AJg7Yy6AJNRjsuc6ejyKu/W+Y9cExj0liOYNNL/fC9KxWSP8AgL3iJMvaGSN1On7MCWl7JnD5TY7JVQpmAG4ve+mvZEtsfk/3q+2E+l8o5QaSl0sACLi0e5nlMZjdpa9y2jP+n+GdYyTdoJeRjmGg3Ai50voL6xDp68sA2Urc2s2pG/TTSAf/AIgL/dL7/jHiZtyhHyduxmH3wH2d+x24N1FScx/nhGQuf0pl9DftGMgfpmKAlmleN+v8IlAjf3xkZGmaI0ZMmEjq1sPGOIB3+HTG4yFQDyt7XOg1/wC0dRIJtrbgOoxkZHSdZCYZJU29ndHWQ4tpbXj2HX7oyMgPMbCbkTDfLwv7onkgHKRcDcezdGRkRnyBo1NY82wuABG5U650ZgLaAgeMZGQnpYy8rOmQm9zoB4x7lBQupa9raW7j06RuMgQeaK6Z6FQWUa7tdRvgZX0bBrhrBtd8ZGQ2m3HUpCRdyPKSHtfP1bzGqlnUC5v3/hGRka07eSxEfErH1fePhGhiQvuOvZ8IyMi6SAd59QUJDLqOyOP5QXiD7BGRkBK0cyVSuGQuBopsdB8Yz8qy93DsjIyFcU7TCTJNZLOgIF+NifuiTNKC1ip7mH3RkZGWarCCjqJo+ih9vwiBiMrQ+jGvXG4yFUmmABzAOiPIkA8IyMjdeBDfJLHMy1jcZHJjHQSEtv8AGOZkCMjIIDfmw6YyMjIJx//Z"/>
          <p:cNvSpPr>
            <a:spLocks noChangeAspect="1" noChangeArrowheads="1"/>
          </p:cNvSpPr>
          <p:nvPr/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AutoShape 20" descr="data:image/jpeg;base64,/9j/4AAQSkZJRgABAQAAAQABAAD/2wCEAAkGBhQSERUUExIWFRQVFhgYGRcWFxobHRcYGBgaGBgaHRccGyYeHRokHBcYHy8gJCcpLCwsGB8xNTAqNSYrLCkBCQoKDgwOGg8PGikkHyQsLCwsLCwsKSkpKSwsLCwsLCwsLCwsLCwsLCwsLCwsLCwsLCwsLCwsLCkpLCwsLCwsLP/AABEIALcBEwMBIgACEQEDEQH/xAAcAAACAgMBAQAAAAAAAAAAAAAFBgQHAAEDAgj/xABQEAACAAQDAwcHBwgIBAcBAAABAgADBBEFEiEGMUETIlFhcYGxBxQjMpGh0TNCUnKyweEVJGJzkqLS8BYlNFNjgpPCQ1Sz8Rc1ZIPD0+II/8QAGQEAAwEBAQAAAAAAAAAAAAAAAQIDBAAF/8QALhEAAgIBAwEHAwMFAAAAAAAAAAECESEDEjFBBBMiMkJRYXGBoRTR8DNykbHB/9oADAMBAAIRAxEAPwCRXSvSNp84695gn5ZpzLhshl1Iny/YZUyIlfK9I/a3iYM+UsXwyWf8ST9hozabrUv6mOPJQ35dfioj3TYzlN8pOkHBKvwB1iJhtKpmOCoNid4HTG6M4uLe0LZy/pChFipEWb5CZoYzyN3Kf/GPhCBUYbLt8mvHcIsXyGS7JNtwnH/piJTcXB7V7DLlDhtAn5wx/RW0HsE+QTqB8YC7RfLf5V++DOBn0C9/jEPUVXmZW2B0QmNNaY00y3d2CoWUDMxPqnQg9USaijSw59ZklMctwpycOaSddRu7eyOlNVrKDK61LDM3PkgsqjosDcaeMR3x+WQORSe0rKFF5DWJDKSL79w4jp6Yx5tlCo9piprJ5RmZeUazMLE9JI4G94G2g3tpVJMrp8xNztc6Ws2UZxawPrX3jpgLaPRXAyPK7oy0elGkZaHQrPIjdo2sbggPIEaMegI0RAONCOc1rb46gRzmreOCYKpbcfZGhMB3Rz5HmntjcsWgHIfPJC9q5/1Dfblxzxpv66mAX51Sg/fS4iFsLjaUjzJzqSSmRLEbybm/sEdTVlq6VVTpbSlmT0ds4/TBNhbMRYDW0Cs5O6n0DTUo51wLHpjutOi7gO4Qq1XlKpEAyM84nhLQ+8m1ogVHlCnOB5vRm53ma2g7Aup90ZWl1FHskdEcmY+7uvFfz8SxScAAyyRxKLqe9tR3RCGx09udPq5h6S01vvI8YnuicOmK7XUskkPPQkfNU5j7Bu77QuYl5UpChhIlzJzDqyr+1qfdAhMAoJJ585GP6PON+68dDitHL+Tku/aAB7z90dvrhf5BRyHlBrHBCUyKTuuWNvj7BA5kxKebvPcX4LzQOwaDvsTBT+kU1tJVOqjrufgI7URq5jZXYIDfUC3dp98L3jOoAJsI1y01zrqSzffpGjhFHK9aapPQnO+zeGqfs3zWLzGbQ9XDqgRRbJKAC2t9YRyvk4GefUY05Jz15R97RqGIbOJ9ERkdfwLgk1srnv1sfEwT8ojgYShJFg8jf2WiJPk+kc/pN4mCm2coNhSg66yfECNUP6hCPUp6XVLra2/p7YjYbLvUN9Z4MHDJZLcxPWHzRxv1RBwjDJbVboygqHYAbh7o3ae3bL6Ct5RNq6MgXt0w6eREaVHVO8U/CFrENn5KqSqlbX3O/wDFDN5FFt5yOicv2D8Ij4dkq+CibtDntCl53+QeJgrgfyI7T4wPx/5QfVHiYJYIfRDtMS9ZZeYQ0SYjGWJYQTZjBHWYeF2KlOvXda0SEoGTLdWQHQS5Uy+Z9TcZrEX3WiPWyp0kzGeSkyW058oLEsWLkpoTppYWiVR00yahIp5EtwSGD5mBvY2sLa9d+mMLdSspRSO00u1ZPHPHpDpMtmHHW2kDbQe24kla6cGlLKN1JVCSuqg5hfWx327YBR6SykMjS7ozLG1XSNxQVmKIy0bRY3HCs8ARoiPQjVoBx5EeTHvhHmOY6PNuae0QT2YwA1c0yxwGbuuB0jpgaBoe0RuTVvLuZbshIsSrEXHQbcID4OGybgHmuISpE0hZTFTmLEc19Ddr6WYbxBfHsOoJRklJyzDy6Z8pLczUnXXxhZqcGdqJKom/0uwkrf2ge2C2FYSsyXTOP+JVItujQkj2iJPIMDtTYzSg2lUzsPpEAe65PhBudVThKZ0kqihCwJ32tfdrBCjwiVLUXyrYcSBAbbTFUEqXJUuwdrEyxcWHzSxsBf7oyUAU67bZ3yc+ZLT5+8EHu7o7ULUtTpykwuSLM24+25gPV0icoJYzAMbZSptc8CemJVFsy0uolqoPJl1Ifeo13HW8JhhG6n2NQWuL9sTZezSLuUeyDf5OmEazrfVUD3m8aOCIfWLt2sfAQdogL81lS/WZV7SPCPJrZQtlzPY/MUn36D3wXlYRKU3Etb9kRp1USCFkue0ACDQLINRWO6kLIIBB1dgPcAfGIqU08gay0FuALH36e6D0xOadOEDxQzSNZth0Ko8TArJxA/JMzjUP3BR90ZBWTT5QASWtxO8xkdQmQLUAh3+s3iYPbblVwxjYWAlEftp8YWMXxFpBaYiCYVYnIxIB1O8iDtFtHOq6dS9DLeW41RnJGh3ENLtoR7oupKMrYkKzZV8urXnb94iNhswCuc6kGYffYxaLYPTH1sGlf5co/wBgjmNnqLecKdfqvbwmCNENaCTXuDu76iliLtkPN+l98HfI0OfV9U2X71aCRwCg40VSvZMf/wC4wQ2elUdEXMmVULyhBbMGb1b24npMLvjtaT5HUXaDOPyNVPTp7P8AvErA1tK7zAet2oppsxZOd1m2LKpluLjrNrcIN4T6luuO9Vor6hOVZDiaJiH5V7l2OuZiQVQte1tNBA84PMVrSJ00IHAss617rewubFtOncImtRz2LtJKLZ3BzSUN7MRozNcAbtd9oirQz3vJn8gWsDlaWoUA/OBDb9+6xjE+WUKw8ossivfNyhOSXrM1Y8wdZ0vcd0LUF9rMMenq5kt3L5bZWZs10IBXW50toNeECBHoR4VHGDdGwIwLHpVh+gGeRGA6xLkUJIudF4k7vbHtKeXylg9xl3g8b9W+DQjZAEeuTPQfZFk7ObBPPCzHORCLjS7kdOU6IOtvZDfR4RQqpkBZT5hZs4zZj0cqfndlh1xnnrxix1FsoUJpGZIsXazyVvLu9Jd13mUfXX6p+cPf2xXjoQbEWI3g8IpGanwdlM4AaHtEeSI6Dce0R5MMEsvCaVmwQtmGVZM45bb8rPx7oh7JUueVTXZrHEAMoNgPRsTu46RPwHGJIwKZKMxeU5KoGUXJBYuQDYaXuN/TGUuJS6KlocstJztN5QEMwKzGBFyAOdlBtEm1F59zqstZaCVKUHk+/KWP3mBW1eELVUjqJTEoQyj1TcDeBB3BsRE6SH0B3MOgx1nVAQMz81QLknTQRBi1RT0ivWYiy2vLKkEXGtxx13x3rknUnp5D8opPpEfUMekDhEDG65a2efNKdURXJM5r5mINzbWwW/CDNXWtLlImjM5A13KTxMZ2nF4COOze2cmqlZi2RwOcp33gm2KJ81ZjfVlt4kCEPZ3HGp5rSy+bpsANYsOgrOVUNbf1/CKb7YGjnTzy5N5bIBa2a2vcCYybxA1/npjvVTlRWZ2CqouWYgADrJ0AirNqvLRLl3l0SCYRpyr3CD6q6Fu02HbDqLYlWWG50txjzlNt4PcfjHzziG39bN1epmAE7ksg6dyiO1B5Sq2UR+cM4+jM53jrD9y2NtL9sf5/7RqBuymJvVUcme4AaYpJC7tGI0ueqNwj02hdrANa/PYdZ8Yedl0Hma9HO8TFf1OrntPjD/sg35prwL39pMOlciGmrkc6jDEAFlFwx9VFXKOrmn+TGqbZYMS7u3OuQFZha+480gRKWeCOduPHoPwIiRR1wIyjU69/H+TC2iySIMvCWl3UsWB1HpHBv0Xvmt32gpTUvOvckcBdjw6CbaHjHEzwWCg2tqx4nqifKA8T7YaFSY6SFfE8NQVTzLAE5R+6BBzBXurdo8IG4wbTWv8Ao+AiDQ7ZUshHzzlJBvlXnHd0DjpDcTFXmBNbLqGmTQtKsxOWmfKO6gi53Lc9HADptA6dNnyQrChEwMcxAZgVJ3KGte3XCpW7ZVjzJhWaoRnYqpHzSzEC1+g8Y7HbyuyZTOlEWA9XcBu0vaE7pt9B7AO3fKNWsZlOadiicwsWvpbNc6kG3uMAAsM+IVz1czlJzBnIClgMo03Cw7d/GNpharlJy3J4nhGlYwK5ZAlJhbPw06ToPbBOmw9Bwzde5e7pMOeD7CVFSASpSX9Jxb9mXvPa0O2HbHSqSxEt5kz6Vrn9q2VB2awktVJYycoykIOEbDTp9iwMtP0hqR1S/va0G8MweVS4gElKZjeaMTYgnNyyDVrWXTTmwy4viKySqOHaZM9SmkLmdxxJ1FlHFmIAhXn7RVMnFpSLhwExqVlWUamWCVaYGzZrZQ45MjLc74iu81PoWUYxHFcHmTR6U2TfkXRe/ie0xJm7OSiuUAA24RGwjbeVNfkpqPTzgQCk2wsx3DN0nhcDN828MgEI+z1yNvYqPJmyNGHKS+HSvYfu3QB2j2Jp69S682b9NRzv86/OHX7+EWO8oHeIFVeBC+ZDlI6Ik4z03aG3RlyfOG0Gyk+jJE1eaTzXW5Vu/geo6wHVY+ka6WrKUqEDKdCbaHtX7xFebSeSvfMo2BB1yE3B+q/3GL6faU8SFcGiZssoOAzLDXk6kH9/4wA2akzKhaP0jZlq8iZyWQASiw5vVa3fAY7T1lHIejyKic8MGQ5rP62t92uhj1sTWO9dIk52SXy2cBDazcmwJDb92m+NTimmyVFjYxtJUYdOCzilpgLLyZ0IGhJU6jWFzHtvDVFULsAVIKg2ueGkEfLBhrTHoEVifRzbX1NxlJJO8309kV1R4HMM6WFPOZyF6rGxMZu7VXYfgednpY81FiV9bQWuTf2wIr2flQSX03X33G7fFj4FgiU8kKDcgatuJO868OyOrzJUxbGzX4MLj3xnvICtMQV1KzhfMLZr8R1gQ9bKbRhzZTY6Ei1gb8QbxGxrBAyNyI1tzpe/TpXq6oG7N7NtKXNOYrroqNYkcMx+EKnjJ1jpthMZsOrDmB9A1lIFhYa6jf8AhHzvWYYyqGtowuOndc8IuXEsdlSUbnuDYi2YkHuOhitsZnFlRrWvfmgAADL83TSNOjJiim45o/npjBKNxodw8BEo63Nzw6vCI7IQ3V+Ea0xz6K8nC/1ZTfUP22jI9eTr/wAspvqH7TRqEfIr5IGN4SZU4qLkWzAnoP3w8bM0QSmUE3zXY8PW4R78ylzjnZAdLXufZbdaCMmUFUKNwFhGeNt2ShGnZzFCvX4+Mb8yXgLdmkd43FlFFqRwSjUbhr08Y9pJsf58Y6xkOoo4AY5JIYsRoRp3C0V+nK00pnFKHQu1je1xe97Beu178IterohMtckWvu64iphcoLyeW9ukdJ33jPrabZyw7EejxB5qBkopZBGt2eO4qH40Cdzn+Ew04dyMpSudN+68TeXlH5y+0RjjpuuStldTJqh9cPBzEaZxof8ATiBUsiTQ/meXcLXFt+h0QRZswSdCWTeOI6Yg4lSSWF8ye0QkoSS5KJr2A0vHJpAIpNDutNYfdEPFts3kqo83blJhyywJt7t2Zb2Fx7R0w2S5EpparnWw4acbg+0EiEOipVrMULtMHJ08uYko7h6NxLZrfpzDN7paxr0YOrbJyYSwmuaTdmp5zTpljNmhxdyOA5uiDcq7h23MV1WzWaoafMRy2Wejm4V/OC95QB1LFfRWtl0UAcb3W+FIzE8oliToLaAqVI69/wDN4j1ezsp2V7SOUVSC+VQb6WIYC/A9xtxMUjKavNnYFTHp61Upc8uetQiWVyqMLkDMjDNzpTHeveLEAx42W2+YDkZzTrrot0VmBUDlJbEsCxQkWY6spUnWHWdg2bNYpqNLHccpX+H2Qk7d4T5tPWolrrMQuANAJ1Ouc8dc9Pyy/wCReiOhvapnYGE7ar9OaO2SPuaNf02X++PfIMTZeCZrMq5kIVlOYXILKx47rXA6rR5bZ5sr8zXMSNb3G8Dfprp2buERfee43hIL7ZSzvnKfrSW/hjmm1MpQQsyUL77SXF/3YkNs43FdS2mo0Wx94J77R4/o5ztV06wOv8Im3IOBR2y2goXp5nKPKmTFU5VUOr3Olg2XruQTbSEHYJ/6wpzYmz8ASfVbgI67V4XycxmOgZ5h/e0gx5NKL01NMt61WVHYshz4tG3RXhZKXI3eUplapoAQPkpxKtpoSlrjuPsMKmyUkec5sqjKrkW36uVHuEG/LU78vR8kbNyUyxGhsWXjwH4wsbBcotSc1yGRh1AhuntBgSxBgHWrrXlzA1yVbS3QfxjjNqEWZflAE379ddwPfG6/EBlIVc0wkgL2cT1QOkyOUsZiAut9OH88YwJ9WCg3KrAzZ5Tg5baDp4iAm0NfNerWnl80Pks3AB/gYLUSADd7I60+Hh6qS9mJS18oJNgbjdFFVqwEPaDyeJTUFTOmzXnTVlHLYWVD0gX95iq6rHWdVXItlBHHosfdF+7e1HKYZWWV0tK+coFxcEi1+7vihqyhyIl7DMCdetQfvjXCgJ+4KEw30AEaZyb6j3RjSt/UfGMMuLIc+h/J5phlL+r+8xkb8ny/1bS/q/vMZAlyK+RslYYbfKOOpWuPeLx2FA399M/d/hiuduHK1rWJGibiR80cAYjUk97aO47Jj/xRPakZ96Tqi0RRP/fP7F+EaekmcJx/ZX4RW4q5tvlpv+o/8UelrZ3ConD/AN1/jDJIPeIsJ5M4D5b9xfjGKZgaxmg/+3/+oQErZ+n5xO/1G+MSFrZ1x6eb+2YSUZeljrURYAWZ9Jf2T8Ywh+NiOofjCMlfP/5iZ+0D4rDjgM1mkKWYsxJuTa55x6ABFVnAVJM7Usqw+Md7CKQq9qazlX/OZosxtZiABmNt3VG02srLf2mb7Ygklg1d0yydttrUoJaM0vOXawGoGgvvCnXohTmeWeSyNensRbTOdTw+ZEDA50yuqpUqrZpssZmCvuuB1dV4bse8ntHyEwrKyEIxBV30sL7s1oGHig0o0nyLP/jKgQkUQOUakN6p1sD6Pq90L+ym1OU82kEy0iQhuxHOUzHd/U+e8wnuGphTnUFuVud0pW3cTm6+qLn2I2WlLTSnCAM8tCxtv00v7TB1KUKXUDWQWNr/AP0Fuya38Mel2ztvon/1T/DDuMCT6IiFVYfLU2Cgno+MYpQ25YbQqttqtv7C/fM/CAG1W1UuZKUGkZCk2W9819M2Vxu4q5HfDBiGPUsskNMBYH1Za5rdpGnvjSyaatlFMwcNbMEOV11vu7hraJw1FGSbC1YGwLbqSsiQjSp7OJaoSrWGZUBPHo1gj/T6SN6VI7Cp/wB0ApOysgVqqAzJ528vK1rZRRpN3ADXMT7BDi+yiEeqLDdpF9VJO49Tor3BEvyk0vKBWaqF9xsul+nWCP8AT6i4VE3TTVW/hhT242WVZIcLbKyjtDG0K9FhCM0tANWZRew4nsimnBSjbDRL8oNQs+ZIZHzKysbnpLWOkOOD4FMp2wxOVUAznYZUGhMpiTcnWFjb6l5Oop1NguTgLC3KC5PjD5WYrJNThuWahCzXvlINhyLAbo1R4RnfJG8pBlJVUbVDkKJE3M2XVucthYDpJhfra1vNeVlUplS0YPLfcX14rv1EN22+CrVVVI5AaVLlzGPQSWGXT390c9oZivKensdFFidx04RDUlVAIWFV8uplCcgALCzDirdBgTigdZoyD1gOd0EQGwmkmylLyGs4vmUi4YdYiFN24ZzrTKHGh5zWv2Rn25e0NWONBUnKWc7t5Nh4Q07Cz87TG4WFvbFO0GJTptQpawVbnIPV06ot/ZedlA5HKocA84EjssCOMOlTTYrQQ8oQ/q2r/UtFFYjUM0uUcyHmEAAWsMo43N4uzbnOMMrOUdTeSbZVta5txJvraKHxUKUlhWvzbEDpsI1Q4FQMVjc7tYxibHURGmS9LXGhjQTW9/Ho7IvQ59H+T/8A8tpf1Y8TGR58np/q2l/VDxMZCPkDeQXt1M/PH+qn2YgyHso6477d/wBuf6qfZEMHk6kq8uZmUNYra4B6d14STyY9tyFsz9Y7S6gGG+q2vwuU7S5lRTI6MVZTYFWG8HTfHMbbYR/zVJ7V+EPTK918i+riw1jsHHTB1dscJ/5qk/aSJ+F4nQVLFZEynmsBciWVYgdOnaINMPd/IshhaHHZ0/m6f5vtGFbaOWEqGVQFXKugFhu1ho2cP5snf9ow3DDBVIp+bsjUvOm5ZWiuw1cD5xt3RobDVd/kR+2nxg/TbdPMqSiyU9JMCjMzaEtYE2hzNHUfRkX+tM/hjDJztm/fJciPsfgVTT1kt5ko5bMNGQ7xppmh/wAcrWFPO9FM+Tf6P0T+nEGnrpiVUuTNloM4YhlYm+UA7iOu3cYM47My005rXyy3Njxsp0hoKWbElK2j5xrJ/wAvzDbkE6NOc2u+PoXZily0khTvEpL27BHz7iWhngbuQQfvn4x9BYBX5qKVMIt6NdOzm/dFJcL+ex0+STilcJannBbAksT6qjeYrLFsXapJUMZci+4etN6z1Ho9sFtqa/lWMu5yAgvb5zfNTsGhPd0QFQLq72ygX10Fhx7BaPK1tVzeBoxoE1VWskqBTjKzBASdSTqNeG7riXLwyXN50otLmrra9mHWCN/dAnHp5dpTnc9RLZQRuWzAd5tfvj1JmMrscxzCzA8QG3d1wR7ISUcWiiyTcDxFzXSkm6zPPmYtbQ/mRS3bovti1NDFPyX5d1a9ppxAXtoRel0I70vFmYRiRmywW0dea46xx7Dv741OXCfsTF7ykgLSm+npE177xX+EVaLPkktYLNQkkHcGBJ3dGsWT5RZoFIb72ZAPbfwUxXmEWWdKY6jONO3T7416eIjrgmeUHEJM6rpuSmLMAFmtwPKLoRD3iSAVeG2AHpJm79SYr3b7DORrpRXL6TKw7QyjWHfERP8AOsOu0oHlJlrKxseSN73bX3RaHC+5lfIa2pomZ1fOwCy7WVrDNmOp6dLQm0+0azDyU8FZiGwmLb3qeEMW10iY0yVaYLiXzwOaGObQ2vuisds6CYjq5U2vqR8RGSWZUcNzVKUgaZM1Uneo3g9UKKzqabOMxDZWOoI167COmFS5lR6MMFlDeSbk+2OEjAVp6rnTDlvpYXJJ4dUSpK85OROm4rTSWDXOgIPNN4Z8OryJF6c3c2YA8FbeQOkdELm1WzoMvMN8a2NqiolsTa3MMdCnGzmWdtfNL4PUMd5pzftH4xT2LyPQyb/Qb7AMWnjdvyVWWGvItfU7rXHZFT1c1mkySZnzTYZRoMnT7o3abwTFSpHj90eFGv8APRHWpOp3b+MepaXDHTQDo6IumOfQ3k+FsNpf1Y8TGo8eT1v6tpv1f+4xuEksivkBbevetmC24J9gQy+TE+jnfWXwMK+2/wDbpv8Ak+wsNPkyHopv11+zE5PJmj5ik9t5IOJ1mh+XnfbML6yxntbu7oY9rVY4hVkEfLzvZyh9+kAhKPKW0vu/dMbttt5KNnQUq29U+rfv6YtT/wDn6mF578bW6rae/wDCK05F7b11XoO74xbnkHlgU7niXf3ZIlJeH7o68oObWN+dN9VfCGjZn+zJ3/aMK21YvVN9VfCGTB3K0YK7wGI7bn3Qr5CvMymKKqSXWl2ICpPBPUFma6dQEWenlMoWF+WIvwKPcdukL2DbUUoV+Udc7MxNpbb2JNt3XEiVj1Frz1J/Vt/DGB6ju6NjTlyiXL2pp6nEqcynuEV1Jbm3JW4tffxHaIZNqa1BR1Bzr8k/EfRPXAfBK2knTVWWVLjUDkyNxB3lbQZ2olS1pJ7MosJbHcOjT32iunJyvAHykfPGI1AJmm41lKN/+JF24PV2oKccOTLnsBa0UhiYALgf3Sjd/iCLrpJomUksrqOSlpu6gD77xPtDqA8lkVsQmksF+cxuT1tqfYvjCntpirgcjcBWAbQ65BoqnvF4YsRqwJs4tuTNewJ0vl3cdFiFO8mVVXWqVYBJqhlGmi2soN2Gtoydl07nb6HajpURsaOlPf8AvZXg0B9ocQMmplsNwlgMOkEmC2NE55aMLNKqEluOh0uGsdxEBMalSp8wlpjJl5lshN7bz2Xg6UaklP5C2+hOwGotUSXOg89S4vwMqw8YtOm5k8jg6+8a+F4pSkqAhChi2WolnNa1xYKO+LuSnukt+PNPtGvjCdoTTVHICeUiZ+ap1zF+w8IFO9ml3+mv2hD95RVBorG1+VTLfidSfdeK2w+QvLS81rF1v2XjfpO42PHgO+UHFZc6rpyh0XQ3Fv8AiLqL7x1w54pXS/O8O9IlhMmXOYaehO/WK82vwtZVbLAUBXK6W03oD1dMP+KyVl1GHFZY0M02AGtpJPARaD8N/UyPk5bfP+dUzS2F5kmZqNQQrAjTcRqYUMcls0kgop03qzD3Ewf2sxSVVTZLieJRkBhlAJz3IuDoLbrd8Q8Rl5pTEbrHwjBqTTkmgtNCJMlFLBSRbiDBTZWVnqfSEnQnU31Ec5dOX1tBHAafJNB46x05YCghjFc0sMpDMvBgdbdYOkL+zWJjOytorG634EQY2qmgIbHVtBC/IoiqDphdLygLTxDES+F1QsM3IOPYPh4RUjT5SpLAck2OYZm0JXtsNeiLEwSbeSVfUMhVh03H8iFp8HkAf2I/6g+MXhrKGGKo2Is9QSbEb+mPSWCtzhqBYQ4y8PlC48yBO8XcaX7o8zqNBYijX9ofwxX9SuKH2lm+TycBhtMP0D9toyEikxeciBUlMigaKJoAHdljIV9pzwLQe2zf8+m9q/YWGvyafIzf1g+yITNrpw8+n67mA/dXSGbYvE1p6KfNbQK/tOUWHtMUlyYl5io9pqlfPau7a+cTB3CY1/vgNyw5UNfTf7onYpX5585wos8126rs5P3xEEq7Zt27hGqPaIbnZSSZ289XKBcbmHdw8ItryIFvNja188w69qcYqYeru+dv0+j2xa/kHm3kOLHRm14G5Hfp98HUrZj3Ry5Qb2mnfnTaWOVNP8ohgwistIlD6RYW7S1hCvtnNy1Mw9S/YH4QYpajJh4JIuUaxNhqHOvviEpUFeZlLo/PbhqfExJR+8wd2Y2fkTlmzJue2cKArEWzNYXt274a5Xk9peiaD9doyLWjI9GGqqAvk3/tq/Ub7osDbtrYfUfq/vEDMH2JlSZqzJTTVYaE5r6HeLEERL21w5mop45V7ZCTqPmjN0dUW05CNqU0ygsTPPbrRP8AqiLj2XY+ZIP0V+6KVxBbN6zHmLx/xRF5YVThKZVG4JK96IT7yTE+0rwIaXLK8nZ2rK1czKM6i/WSwNr8dxgvReWdKZFkPSOzSRyZZJigMVJF7EXAPREPEJoSdUOxsA1yeyY0Js7Bkmsz+dSlzsWyk6i5vY6xPs2pUm2JqRwMO0VUZs1JpGXlalZmX6Oe5C34nrgRjmIchMy5FfMoe7bxm3i4367ol4hXK/IEEELOlqbG4uoO47iNffEDGZEqomXNQsvIAlmBuSu/36d0JCnJOfyF2l4SBPu9M04c3NPsFXhZV4795i8qeaVp5emmWX4CKSlMqyuRVs+WoVsw3EHIL9WsXTKH5vLB+ivgIXtMqVL5/wCBir5A/lHUGjQ8eXX7DxWitZ1+sPERZ/lAp82G3uRkmo2nbl/3RVtPILTEGZtXUcOJHVGrR8iKR4HuvnSqupR/NS/Im12cqGs2vN3aEX1hqNYk0y3dAvJklQd6aZTu6jFYbSYnOpah8jmzgG5AFiQL6AAa9NolbO4w9Q1mc27d8LJy6GVli4Vg9NUKZgW5zMDqRqD0A9HjAzGcIEszEUWW2nZaCuz03klKLrfnW6CYh7WYkqjnEAnS8T1Nu1AEmnp8osRHSkpfSg23AxPkSAyhgDYn3dMGcJwAEsSwzHgNYzO5DCdi0rlJqLw1Yxuhw4zJ6gC4HC2mgvraDGJ7PzJU5mKnKR61tBBSlqpcqURLI13sd5h4eFCsg0FEQwUrxHjD5+T0HzF9gha2dliZOBBuE5x7TuX74PvOnkkqssLfTNmJI6TYgC/RGjSWLZOR7ajX6I9kcnpV6B7I5s9R/hfsv/HHB5tQN4lEdQYH25jFGIdvNx0RkdA99Y1AFsrDHMSWbWzWTVXfOD1c2CcnaUSaVpZIKszZxYknRQACBzToR398VwaprDXW/RGq6oBtlLW43PHpvA3SYqjk3VSy8w5NzMbDjv0HhE6iw5WS/KHlT6svKLG3S2a4O/SxvpaBcmeykMCQQbjKSLHgbjjEhKpha5tqSDfid/XwgNtFCwsL8mMmfTCelZMbNvQShcN85fW7gTBHYuqk0LTZJZ2I1FrWYWPAMbNY3t8IrtccnIDkmzBfeAxHR8BESVPfpIvvF/vhZak5JZ4FRYO0G1UufOmNZrHQZrX0FgT1fhBmlxyW9JJlk3IVmF+F8wIPTbf39UVU03pJP4R0k1TKuhIvfj/OnwhO9n1OOsipYZgGNi1+PDdE1a5/ptf6x+MC6YEki3fBSbQMpALLc66XNhbNrYaafjBjqRi6Zt09RJZGvYLaBpdSpmu7KRkABJuzEAacYsTygv8A1bUfVH2hFZYFKeinrNeXymRcygEWuwspJ4WF914Y8Q2ln4hTTZIp7ZiBmDgWs17c4gE6AWh9PWW7/QXK52VLiJ9IvYv/AFVi6tmpl6OWOlJfgsVfX7G1ZmKRIJAKjmvLY6OGvYPoLRY2AsyUolvKdHTKu4G4GXcQT0RXtCuKoZtNsWcRkZ509AbFnte17ekbhCnO2iRGZGkXKkqbNpcGxtru0hz/ACZPac7CS9mcEE5R89ifndcLFV5Na2Y7zMiqGYtZmHEk26Iz6Gkm3vOnJrg44xSnk5YIUZpinKL2AYHS+8/jETEasSGyNLEzMM4JJBseGhtDVimylW4l2kHmuhIzS9AoN/ndMDsY2DrKhlZZBUKgXnFb3FzfRofTg20pcZA3XAvU3OlmaAFDT0GUX0sU4k9fjF1SfkUPUvgIrSRsNWJTmWadywnBhYrzheXqOdwymLFxCeKaQgmnKSBpcEkjfxiPaovp/OAxdLIK8oMw+YJYkenXjvGV4rVnIIPRrD3tHtNJnU6yVUk5812tbS4Gl+N98J83cRYdgVTFtHUjsSGhOPuTfKI16mTbiuv7QiVjWGCXNkcggV5gbdoDkUG9uuAe1GJCdOksFK2AFjwOYfCGitb86pOoTPsiG1ZVX3JUTtl6qomuyH0dtGJvmHZw74ZaqmkKbFVYji2p98DMUxMSXU/T49m6/VrCztXibBkmAZV4kcbxFeIR4GipaXlPMW1uHDujxguNBAMgAufdCVyk6e2WUC4tvGgAPSYlSTMVFUgoy2uCNDboPGOqhSy51aJyEHUHS0JGIYHPMwrJK5BxO8d0RzthkWxGo0iNhW1Jz5i1rnj0cIGeaAM1HINOhRGYHedTcnie2Jr17iwDtr1mIoq+UGY8f5vHY239EZG2UPRxB7jnMb8bxDxCumg3ExrHhcx2R9O6IVTUBmsOAMLJsBwGJTv70j2xqOZf+dPjG4XdI7BVLkjh776x0pZwLWIF7dEYLkG2nG0e5Y53RrHrN4MxwDanS2vdEuTLsNQL8PjHl1NyTwN4000ncbGFbvg5kiawO+4sd44/hHoDTQaxwzX0PvjoBbd3RNoVHvLxj0RfsHX3iPJmG1+HgeEc1mOASdba/GBTGySUkG3NPbfo4m8TJNSQLAkd9x2X3xFadcD1gvQBxOseRzbdeuvGJNbuTrCArnJ1N7aDu03xKkbQTkANlIXQC50uL7gffAuSbWPXexG8X/CJVlykFtfo24du4QYqMeUWjS5CsnaWosWVJVrnffeNbb+uOz7bVIBUyZTC19Sw0IG7Xd74BzlyoLNcg5rBTbQai536R3lgTNcyiw05t9FFunidIpHUSfGCiasM0m09VMZQlPKJbQC7n1id5v0k69cTPy7iThlWklnkvWAD3Hzd+bXhuhck1M5JDZH5IFrEDeWA016Ih0+2VdKBRZzWO+LRkn6fyFtLoNVNtLW5CRSy7Xym/KkknW1r3gjR4hivOtQDVeKTRcXvYHNvvrCBL2nrgbic2msEpvlFxAqF5UjrAilpen8guxplY7W8oU82lq4JBDLOFrane3vjhMxOrmkM1OpIFlGSaQt95Fzv6+uFak8oNfLYsJpJPSLwTXyu4h9Jf2fxgS/t/I1xfKIVdTTCGHIm/G0rd2Egm8DpdJNF7Spl9Pmtpc9BGsHqnytVzJYhdeIEepflgqrAGUhsIhGDSyr+5LYgV+TZkxGWbJmBrjKwU3Ugg3HaBbvhwwumz5GZDmRSNQeOl/dCxinlNqpwFgEt9GIlPtvVC5JJ06YV6Mn+w8bRN2qxCdKmZ8rMjC4VlPN4EX6iIXKzaZ5ksS2GkS8U2mnT/WBy8VBNj3QPlzEBB5EHpBi8IpJWgMm4NtH5urgAnXQcCOvriVJ23BFpsrPbccxHu3Rwm18o7qUDuiFPxCSBbzZb9P8AJg7Yy6AJNRjsuc6ejyKu/W+Y9cExj0liOYNNL/fC9KxWSP8AgL3iJMvaGSN1On7MCWl7JnD5TY7JVQpmAG4ve+mvZEtsfk/3q+2E+l8o5QaSl0sACLi0e5nlMZjdpa9y2jP+n+GdYyTdoJeRjmGg3Ai50voL6xDp68sA2Urc2s2pG/TTSAf/AIgL/dL7/jHiZtyhHyduxmH3wH2d+x24N1FScx/nhGQuf0pl9DftGMgfpmKAlmleN+v8IlAjf3xkZGmaI0ZMmEjq1sPGOIB3+HTG4yFQDyt7XOg1/wC0dRIJtrbgOoxkZHSdZCYZJU29ndHWQ4tpbXj2HX7oyMgPMbCbkTDfLwv7onkgHKRcDcezdGRkRnyBo1NY82wuABG5U650ZgLaAgeMZGQnpYy8rOmQm9zoB4x7lBQupa9raW7j06RuMgQeaK6Z6FQWUa7tdRvgZX0bBrhrBtd8ZGQ2m3HUpCRdyPKSHtfP1bzGqlnUC5v3/hGRka07eSxEfErH1fePhGhiQvuOvZ8IyMi6SAd59QUJDLqOyOP5QXiD7BGRkBK0cyVSuGQuBopsdB8Yz8qy93DsjIyFcU7TCTJNZLOgIF+NifuiTNKC1ip7mH3RkZGWarCCjqJo+ih9vwiBiMrQ+jGvXG4yFUmmABzAOiPIkA8IyMjdeBDfJLHMy1jcZHJjHQSEtv8AGOZkCMjIIDfmw6YyMjIJx//Z"/>
          <p:cNvSpPr>
            <a:spLocks noChangeAspect="1" noChangeArrowheads="1"/>
          </p:cNvSpPr>
          <p:nvPr/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AutoShape 22" descr="data:image/jpeg;base64,/9j/4AAQSkZJRgABAQAAAQABAAD/2wCEAAkGBhQSERUUExIWFRQVFhgYGRcWFxobHRcYGBgaGBgaHRccGyYeHRokHBcYHy8gJCcpLCwsGB8xNTAqNSYrLCkBCQoKDgwOGg8PGikkHyQsLCwsLCwsKSkpKSwsLCwsLCwsLCwsLCwsLCwsLCwsLCwsLCwsLCwsLCkpLCwsLCwsLP/AABEIALcBEwMBIgACEQEDEQH/xAAcAAACAgMBAQAAAAAAAAAAAAAFBgQHAAEDAgj/xABQEAACAAQDAwcHBwgIBAcBAAABAgADBBEFEiEGMUETIlFhcYGxBxQjMpGh0TNCUnKyweEVJGJzkqLS8BYlNFNjgpPCQ1Sz8Rc1ZIPD0+II/8QAGQEAAwEBAQAAAAAAAAAAAAAAAQIDBAAF/8QALhEAAgIBAwEHAwMFAAAAAAAAAAECESEDEjFBBBMiMkJRYXGBoRTR8DNykbHB/9oADAMBAAIRAxEAPwCRXSvSNp84695gn5ZpzLhshl1Iny/YZUyIlfK9I/a3iYM+UsXwyWf8ST9hozabrUv6mOPJQ35dfioj3TYzlN8pOkHBKvwB1iJhtKpmOCoNid4HTG6M4uLe0LZy/pChFipEWb5CZoYzyN3Kf/GPhCBUYbLt8mvHcIsXyGS7JNtwnH/piJTcXB7V7DLlDhtAn5wx/RW0HsE+QTqB8YC7RfLf5V++DOBn0C9/jEPUVXmZW2B0QmNNaY00y3d2CoWUDMxPqnQg9USaijSw59ZklMctwpycOaSddRu7eyOlNVrKDK61LDM3PkgsqjosDcaeMR3x+WQORSe0rKFF5DWJDKSL79w4jp6Yx5tlCo9piprJ5RmZeUazMLE9JI4G94G2g3tpVJMrp8xNztc6Ws2UZxawPrX3jpgLaPRXAyPK7oy0elGkZaHQrPIjdo2sbggPIEaMegI0RAONCOc1rb46gRzmreOCYKpbcfZGhMB3Rz5HmntjcsWgHIfPJC9q5/1Dfblxzxpv66mAX51Sg/fS4iFsLjaUjzJzqSSmRLEbybm/sEdTVlq6VVTpbSlmT0ds4/TBNhbMRYDW0Cs5O6n0DTUo51wLHpjutOi7gO4Qq1XlKpEAyM84nhLQ+8m1ogVHlCnOB5vRm53ma2g7Aup90ZWl1FHskdEcmY+7uvFfz8SxScAAyyRxKLqe9tR3RCGx09udPq5h6S01vvI8YnuicOmK7XUskkPPQkfNU5j7Bu77QuYl5UpChhIlzJzDqyr+1qfdAhMAoJJ585GP6PON+68dDitHL+Tku/aAB7z90dvrhf5BRyHlBrHBCUyKTuuWNvj7BA5kxKebvPcX4LzQOwaDvsTBT+kU1tJVOqjrufgI7URq5jZXYIDfUC3dp98L3jOoAJsI1y01zrqSzffpGjhFHK9aapPQnO+zeGqfs3zWLzGbQ9XDqgRRbJKAC2t9YRyvk4GefUY05Jz15R97RqGIbOJ9ERkdfwLgk1srnv1sfEwT8ojgYShJFg8jf2WiJPk+kc/pN4mCm2coNhSg66yfECNUP6hCPUp6XVLra2/p7YjYbLvUN9Z4MHDJZLcxPWHzRxv1RBwjDJbVboygqHYAbh7o3ae3bL6Ct5RNq6MgXt0w6eREaVHVO8U/CFrENn5KqSqlbX3O/wDFDN5FFt5yOicv2D8Ij4dkq+CibtDntCl53+QeJgrgfyI7T4wPx/5QfVHiYJYIfRDtMS9ZZeYQ0SYjGWJYQTZjBHWYeF2KlOvXda0SEoGTLdWQHQS5Uy+Z9TcZrEX3WiPWyp0kzGeSkyW058oLEsWLkpoTppYWiVR00yahIp5EtwSGD5mBvY2sLa9d+mMLdSspRSO00u1ZPHPHpDpMtmHHW2kDbQe24kla6cGlLKN1JVCSuqg5hfWx327YBR6SykMjS7ozLG1XSNxQVmKIy0bRY3HCs8ARoiPQjVoBx5EeTHvhHmOY6PNuae0QT2YwA1c0yxwGbuuB0jpgaBoe0RuTVvLuZbshIsSrEXHQbcID4OGybgHmuISpE0hZTFTmLEc19Ddr6WYbxBfHsOoJRklJyzDy6Z8pLczUnXXxhZqcGdqJKom/0uwkrf2ge2C2FYSsyXTOP+JVItujQkj2iJPIMDtTYzSg2lUzsPpEAe65PhBudVThKZ0kqihCwJ32tfdrBCjwiVLUXyrYcSBAbbTFUEqXJUuwdrEyxcWHzSxsBf7oyUAU67bZ3yc+ZLT5+8EHu7o7ULUtTpykwuSLM24+25gPV0icoJYzAMbZSptc8CemJVFsy0uolqoPJl1Ifeo13HW8JhhG6n2NQWuL9sTZezSLuUeyDf5OmEazrfVUD3m8aOCIfWLt2sfAQdogL81lS/WZV7SPCPJrZQtlzPY/MUn36D3wXlYRKU3Etb9kRp1USCFkue0ACDQLINRWO6kLIIBB1dgPcAfGIqU08gay0FuALH36e6D0xOadOEDxQzSNZth0Ko8TArJxA/JMzjUP3BR90ZBWTT5QASWtxO8xkdQmQLUAh3+s3iYPbblVwxjYWAlEftp8YWMXxFpBaYiCYVYnIxIB1O8iDtFtHOq6dS9DLeW41RnJGh3ENLtoR7oupKMrYkKzZV8urXnb94iNhswCuc6kGYffYxaLYPTH1sGlf5co/wBgjmNnqLecKdfqvbwmCNENaCTXuDu76iliLtkPN+l98HfI0OfV9U2X71aCRwCg40VSvZMf/wC4wQ2elUdEXMmVULyhBbMGb1b24npMLvjtaT5HUXaDOPyNVPTp7P8AvErA1tK7zAet2oppsxZOd1m2LKpluLjrNrcIN4T6luuO9Vor6hOVZDiaJiH5V7l2OuZiQVQte1tNBA84PMVrSJ00IHAss617rewubFtOncImtRz2LtJKLZ3BzSUN7MRozNcAbtd9oirQz3vJn8gWsDlaWoUA/OBDb9+6xjE+WUKw8ossivfNyhOSXrM1Y8wdZ0vcd0LUF9rMMenq5kt3L5bZWZs10IBXW50toNeECBHoR4VHGDdGwIwLHpVh+gGeRGA6xLkUJIudF4k7vbHtKeXylg9xl3g8b9W+DQjZAEeuTPQfZFk7ObBPPCzHORCLjS7kdOU6IOtvZDfR4RQqpkBZT5hZs4zZj0cqfndlh1xnnrxix1FsoUJpGZIsXazyVvLu9Jd13mUfXX6p+cPf2xXjoQbEWI3g8IpGanwdlM4AaHtEeSI6Dce0R5MMEsvCaVmwQtmGVZM45bb8rPx7oh7JUueVTXZrHEAMoNgPRsTu46RPwHGJIwKZKMxeU5KoGUXJBYuQDYaXuN/TGUuJS6KlocstJztN5QEMwKzGBFyAOdlBtEm1F59zqstZaCVKUHk+/KWP3mBW1eELVUjqJTEoQyj1TcDeBB3BsRE6SH0B3MOgx1nVAQMz81QLknTQRBi1RT0ivWYiy2vLKkEXGtxx13x3rknUnp5D8opPpEfUMekDhEDG65a2efNKdURXJM5r5mINzbWwW/CDNXWtLlImjM5A13KTxMZ2nF4COOze2cmqlZi2RwOcp33gm2KJ81ZjfVlt4kCEPZ3HGp5rSy+bpsANYsOgrOVUNbf1/CKb7YGjnTzy5N5bIBa2a2vcCYybxA1/npjvVTlRWZ2CqouWYgADrJ0AirNqvLRLl3l0SCYRpyr3CD6q6Fu02HbDqLYlWWG50txjzlNt4PcfjHzziG39bN1epmAE7ksg6dyiO1B5Sq2UR+cM4+jM53jrD9y2NtL9sf5/7RqBuymJvVUcme4AaYpJC7tGI0ueqNwj02hdrANa/PYdZ8Yedl0Hma9HO8TFf1OrntPjD/sg35prwL39pMOlciGmrkc6jDEAFlFwx9VFXKOrmn+TGqbZYMS7u3OuQFZha+480gRKWeCOduPHoPwIiRR1wIyjU69/H+TC2iySIMvCWl3UsWB1HpHBv0Xvmt32gpTUvOvckcBdjw6CbaHjHEzwWCg2tqx4nqifKA8T7YaFSY6SFfE8NQVTzLAE5R+6BBzBXurdo8IG4wbTWv8Ao+AiDQ7ZUshHzzlJBvlXnHd0DjpDcTFXmBNbLqGmTQtKsxOWmfKO6gi53Lc9HADptA6dNnyQrChEwMcxAZgVJ3KGte3XCpW7ZVjzJhWaoRnYqpHzSzEC1+g8Y7HbyuyZTOlEWA9XcBu0vaE7pt9B7AO3fKNWsZlOadiicwsWvpbNc6kG3uMAAsM+IVz1czlJzBnIClgMo03Cw7d/GNpharlJy3J4nhGlYwK5ZAlJhbPw06ToPbBOmw9Bwzde5e7pMOeD7CVFSASpSX9Jxb9mXvPa0O2HbHSqSxEt5kz6Vrn9q2VB2awktVJYycoykIOEbDTp9iwMtP0hqR1S/va0G8MweVS4gElKZjeaMTYgnNyyDVrWXTTmwy4viKySqOHaZM9SmkLmdxxJ1FlHFmIAhXn7RVMnFpSLhwExqVlWUamWCVaYGzZrZQ45MjLc74iu81PoWUYxHFcHmTR6U2TfkXRe/ie0xJm7OSiuUAA24RGwjbeVNfkpqPTzgQCk2wsx3DN0nhcDN828MgEI+z1yNvYqPJmyNGHKS+HSvYfu3QB2j2Jp69S682b9NRzv86/OHX7+EWO8oHeIFVeBC+ZDlI6Ik4z03aG3RlyfOG0Gyk+jJE1eaTzXW5Vu/geo6wHVY+ka6WrKUqEDKdCbaHtX7xFebSeSvfMo2BB1yE3B+q/3GL6faU8SFcGiZssoOAzLDXk6kH9/4wA2akzKhaP0jZlq8iZyWQASiw5vVa3fAY7T1lHIejyKic8MGQ5rP62t92uhj1sTWO9dIk52SXy2cBDazcmwJDb92m+NTimmyVFjYxtJUYdOCzilpgLLyZ0IGhJU6jWFzHtvDVFULsAVIKg2ueGkEfLBhrTHoEVifRzbX1NxlJJO8309kV1R4HMM6WFPOZyF6rGxMZu7VXYfgednpY81FiV9bQWuTf2wIr2flQSX03X33G7fFj4FgiU8kKDcgatuJO868OyOrzJUxbGzX4MLj3xnvICtMQV1KzhfMLZr8R1gQ9bKbRhzZTY6Ei1gb8QbxGxrBAyNyI1tzpe/TpXq6oG7N7NtKXNOYrroqNYkcMx+EKnjJ1jpthMZsOrDmB9A1lIFhYa6jf8AhHzvWYYyqGtowuOndc8IuXEsdlSUbnuDYi2YkHuOhitsZnFlRrWvfmgAADL83TSNOjJiim45o/npjBKNxodw8BEo63Nzw6vCI7IQ3V+Ea0xz6K8nC/1ZTfUP22jI9eTr/wAspvqH7TRqEfIr5IGN4SZU4qLkWzAnoP3w8bM0QSmUE3zXY8PW4R78ylzjnZAdLXufZbdaCMmUFUKNwFhGeNt2ShGnZzFCvX4+Mb8yXgLdmkd43FlFFqRwSjUbhr08Y9pJsf58Y6xkOoo4AY5JIYsRoRp3C0V+nK00pnFKHQu1je1xe97Beu178IterohMtckWvu64iphcoLyeW9ukdJ33jPrabZyw7EejxB5qBkopZBGt2eO4qH40Cdzn+Ew04dyMpSudN+68TeXlH5y+0RjjpuuStldTJqh9cPBzEaZxof8ATiBUsiTQ/meXcLXFt+h0QRZswSdCWTeOI6Yg4lSSWF8ye0QkoSS5KJr2A0vHJpAIpNDutNYfdEPFts3kqo83blJhyywJt7t2Zb2Fx7R0w2S5EpparnWw4acbg+0EiEOipVrMULtMHJ08uYko7h6NxLZrfpzDN7paxr0YOrbJyYSwmuaTdmp5zTpljNmhxdyOA5uiDcq7h23MV1WzWaoafMRy2Wejm4V/OC95QB1LFfRWtl0UAcb3W+FIzE8oliToLaAqVI69/wDN4j1ezsp2V7SOUVSC+VQb6WIYC/A9xtxMUjKavNnYFTHp61Upc8uetQiWVyqMLkDMjDNzpTHeveLEAx42W2+YDkZzTrrot0VmBUDlJbEsCxQkWY6spUnWHWdg2bNYpqNLHccpX+H2Qk7d4T5tPWolrrMQuANAJ1Ouc8dc9Pyy/wCReiOhvapnYGE7ar9OaO2SPuaNf02X++PfIMTZeCZrMq5kIVlOYXILKx47rXA6rR5bZ5sr8zXMSNb3G8Dfprp2buERfee43hIL7ZSzvnKfrSW/hjmm1MpQQsyUL77SXF/3YkNs43FdS2mo0Wx94J77R4/o5ztV06wOv8Im3IOBR2y2goXp5nKPKmTFU5VUOr3Olg2XruQTbSEHYJ/6wpzYmz8ASfVbgI67V4XycxmOgZ5h/e0gx5NKL01NMt61WVHYshz4tG3RXhZKXI3eUplapoAQPkpxKtpoSlrjuPsMKmyUkec5sqjKrkW36uVHuEG/LU78vR8kbNyUyxGhsWXjwH4wsbBcotSc1yGRh1AhuntBgSxBgHWrrXlzA1yVbS3QfxjjNqEWZflAE379ddwPfG6/EBlIVc0wkgL2cT1QOkyOUsZiAut9OH88YwJ9WCg3KrAzZ5Tg5baDp4iAm0NfNerWnl80Pks3AB/gYLUSADd7I60+Hh6qS9mJS18oJNgbjdFFVqwEPaDyeJTUFTOmzXnTVlHLYWVD0gX95iq6rHWdVXItlBHHosfdF+7e1HKYZWWV0tK+coFxcEi1+7vihqyhyIl7DMCdetQfvjXCgJ+4KEw30AEaZyb6j3RjSt/UfGMMuLIc+h/J5phlL+r+8xkb8ny/1bS/q/vMZAlyK+RslYYbfKOOpWuPeLx2FA399M/d/hiuduHK1rWJGibiR80cAYjUk97aO47Jj/xRPakZ96Tqi0RRP/fP7F+EaekmcJx/ZX4RW4q5tvlpv+o/8UelrZ3ConD/AN1/jDJIPeIsJ5M4D5b9xfjGKZgaxmg/+3/+oQErZ+n5xO/1G+MSFrZ1x6eb+2YSUZeljrURYAWZ9Jf2T8Ywh+NiOofjCMlfP/5iZ+0D4rDjgM1mkKWYsxJuTa55x6ABFVnAVJM7Usqw+Md7CKQq9qazlX/OZosxtZiABmNt3VG02srLf2mb7Ygklg1d0yydttrUoJaM0vOXawGoGgvvCnXohTmeWeSyNensRbTOdTw+ZEDA50yuqpUqrZpssZmCvuuB1dV4bse8ntHyEwrKyEIxBV30sL7s1oGHig0o0nyLP/jKgQkUQOUakN6p1sD6Pq90L+ym1OU82kEy0iQhuxHOUzHd/U+e8wnuGphTnUFuVud0pW3cTm6+qLn2I2WlLTSnCAM8tCxtv00v7TB1KUKXUDWQWNr/AP0Fuya38Mel2ztvon/1T/DDuMCT6IiFVYfLU2Cgno+MYpQ25YbQqttqtv7C/fM/CAG1W1UuZKUGkZCk2W9819M2Vxu4q5HfDBiGPUsskNMBYH1Za5rdpGnvjSyaatlFMwcNbMEOV11vu7hraJw1FGSbC1YGwLbqSsiQjSp7OJaoSrWGZUBPHo1gj/T6SN6VI7Cp/wB0ApOysgVqqAzJ528vK1rZRRpN3ADXMT7BDi+yiEeqLDdpF9VJO49Tor3BEvyk0vKBWaqF9xsul+nWCP8AT6i4VE3TTVW/hhT242WVZIcLbKyjtDG0K9FhCM0tANWZRew4nsimnBSjbDRL8oNQs+ZIZHzKysbnpLWOkOOD4FMp2wxOVUAznYZUGhMpiTcnWFjb6l5Oop1NguTgLC3KC5PjD5WYrJNThuWahCzXvlINhyLAbo1R4RnfJG8pBlJVUbVDkKJE3M2XVucthYDpJhfra1vNeVlUplS0YPLfcX14rv1EN22+CrVVVI5AaVLlzGPQSWGXT390c9oZivKensdFFidx04RDUlVAIWFV8uplCcgALCzDirdBgTigdZoyD1gOd0EQGwmkmylLyGs4vmUi4YdYiFN24ZzrTKHGh5zWv2Rn25e0NWONBUnKWc7t5Nh4Q07Cz87TG4WFvbFO0GJTptQpawVbnIPV06ot/ZedlA5HKocA84EjssCOMOlTTYrQQ8oQ/q2r/UtFFYjUM0uUcyHmEAAWsMo43N4uzbnOMMrOUdTeSbZVta5txJvraKHxUKUlhWvzbEDpsI1Q4FQMVjc7tYxibHURGmS9LXGhjQTW9/Ho7IvQ59H+T/8A8tpf1Y8TGR58np/q2l/VDxMZCPkDeQXt1M/PH+qn2YgyHso6477d/wBuf6qfZEMHk6kq8uZmUNYra4B6d14STyY9tyFsz9Y7S6gGG+q2vwuU7S5lRTI6MVZTYFWG8HTfHMbbYR/zVJ7V+EPTK918i+riw1jsHHTB1dscJ/5qk/aSJ+F4nQVLFZEynmsBciWVYgdOnaINMPd/IshhaHHZ0/m6f5vtGFbaOWEqGVQFXKugFhu1ho2cP5snf9ow3DDBVIp+bsjUvOm5ZWiuw1cD5xt3RobDVd/kR+2nxg/TbdPMqSiyU9JMCjMzaEtYE2hzNHUfRkX+tM/hjDJztm/fJciPsfgVTT1kt5ko5bMNGQ7xppmh/wAcrWFPO9FM+Tf6P0T+nEGnrpiVUuTNloM4YhlYm+UA7iOu3cYM47My005rXyy3Njxsp0hoKWbElK2j5xrJ/wAvzDbkE6NOc2u+PoXZily0khTvEpL27BHz7iWhngbuQQfvn4x9BYBX5qKVMIt6NdOzm/dFJcL+ex0+STilcJannBbAksT6qjeYrLFsXapJUMZci+4etN6z1Ho9sFtqa/lWMu5yAgvb5zfNTsGhPd0QFQLq72ygX10Fhx7BaPK1tVzeBoxoE1VWskqBTjKzBASdSTqNeG7riXLwyXN50otLmrra9mHWCN/dAnHp5dpTnc9RLZQRuWzAd5tfvj1JmMrscxzCzA8QG3d1wR7ISUcWiiyTcDxFzXSkm6zPPmYtbQ/mRS3bovti1NDFPyX5d1a9ppxAXtoRel0I70vFmYRiRmywW0dea46xx7Dv741OXCfsTF7ykgLSm+npE177xX+EVaLPkktYLNQkkHcGBJ3dGsWT5RZoFIb72ZAPbfwUxXmEWWdKY6jONO3T7416eIjrgmeUHEJM6rpuSmLMAFmtwPKLoRD3iSAVeG2AHpJm79SYr3b7DORrpRXL6TKw7QyjWHfERP8AOsOu0oHlJlrKxseSN73bX3RaHC+5lfIa2pomZ1fOwCy7WVrDNmOp6dLQm0+0azDyU8FZiGwmLb3qeEMW10iY0yVaYLiXzwOaGObQ2vuisds6CYjq5U2vqR8RGSWZUcNzVKUgaZM1Uneo3g9UKKzqabOMxDZWOoI167COmFS5lR6MMFlDeSbk+2OEjAVp6rnTDlvpYXJJ4dUSpK85OROm4rTSWDXOgIPNN4Z8OryJF6c3c2YA8FbeQOkdELm1WzoMvMN8a2NqiolsTa3MMdCnGzmWdtfNL4PUMd5pzftH4xT2LyPQyb/Qb7AMWnjdvyVWWGvItfU7rXHZFT1c1mkySZnzTYZRoMnT7o3abwTFSpHj90eFGv8APRHWpOp3b+MepaXDHTQDo6IumOfQ3k+FsNpf1Y8TGo8eT1v6tpv1f+4xuEksivkBbevetmC24J9gQy+TE+jnfWXwMK+2/wDbpv8Ak+wsNPkyHopv11+zE5PJmj5ik9t5IOJ1mh+XnfbML6yxntbu7oY9rVY4hVkEfLzvZyh9+kAhKPKW0vu/dMbttt5KNnQUq29U+rfv6YtT/wDn6mF578bW6rae/wDCK05F7b11XoO74xbnkHlgU7niXf3ZIlJeH7o68oObWN+dN9VfCGjZn+zJ3/aMK21YvVN9VfCGTB3K0YK7wGI7bn3Qr5CvMymKKqSXWl2ICpPBPUFma6dQEWenlMoWF+WIvwKPcdukL2DbUUoV+Udc7MxNpbb2JNt3XEiVj1Frz1J/Vt/DGB6ju6NjTlyiXL2pp6nEqcynuEV1Jbm3JW4tffxHaIZNqa1BR1Bzr8k/EfRPXAfBK2knTVWWVLjUDkyNxB3lbQZ2olS1pJ7MosJbHcOjT32iunJyvAHykfPGI1AJmm41lKN/+JF24PV2oKccOTLnsBa0UhiYALgf3Sjd/iCLrpJomUksrqOSlpu6gD77xPtDqA8lkVsQmksF+cxuT1tqfYvjCntpirgcjcBWAbQ65BoqnvF4YsRqwJs4tuTNewJ0vl3cdFiFO8mVVXWqVYBJqhlGmi2soN2Gtoydl07nb6HajpURsaOlPf8AvZXg0B9ocQMmplsNwlgMOkEmC2NE55aMLNKqEluOh0uGsdxEBMalSp8wlpjJl5lshN7bz2Xg6UaklP5C2+hOwGotUSXOg89S4vwMqw8YtOm5k8jg6+8a+F4pSkqAhChi2WolnNa1xYKO+LuSnukt+PNPtGvjCdoTTVHICeUiZ+ap1zF+w8IFO9ml3+mv2hD95RVBorG1+VTLfidSfdeK2w+QvLS81rF1v2XjfpO42PHgO+UHFZc6rpyh0XQ3Fv8AiLqL7x1w54pXS/O8O9IlhMmXOYaehO/WK82vwtZVbLAUBXK6W03oD1dMP+KyVl1GHFZY0M02AGtpJPARaD8N/UyPk5bfP+dUzS2F5kmZqNQQrAjTcRqYUMcls0kgop03qzD3Ewf2sxSVVTZLieJRkBhlAJz3IuDoLbrd8Q8Rl5pTEbrHwjBqTTkmgtNCJMlFLBSRbiDBTZWVnqfSEnQnU31Ec5dOX1tBHAafJNB46x05YCghjFc0sMpDMvBgdbdYOkL+zWJjOytorG634EQY2qmgIbHVtBC/IoiqDphdLygLTxDES+F1QsM3IOPYPh4RUjT5SpLAck2OYZm0JXtsNeiLEwSbeSVfUMhVh03H8iFp8HkAf2I/6g+MXhrKGGKo2Is9QSbEb+mPSWCtzhqBYQ4y8PlC48yBO8XcaX7o8zqNBYijX9ofwxX9SuKH2lm+TycBhtMP0D9toyEikxeciBUlMigaKJoAHdljIV9pzwLQe2zf8+m9q/YWGvyafIzf1g+yITNrpw8+n67mA/dXSGbYvE1p6KfNbQK/tOUWHtMUlyYl5io9pqlfPau7a+cTB3CY1/vgNyw5UNfTf7onYpX5585wos8126rs5P3xEEq7Zt27hGqPaIbnZSSZ289XKBcbmHdw8ItryIFvNja188w69qcYqYeru+dv0+j2xa/kHm3kOLHRm14G5Hfp98HUrZj3Ry5Qb2mnfnTaWOVNP8ohgwistIlD6RYW7S1hCvtnNy1Mw9S/YH4QYpajJh4JIuUaxNhqHOvviEpUFeZlLo/PbhqfExJR+8wd2Y2fkTlmzJue2cKArEWzNYXt274a5Xk9peiaD9doyLWjI9GGqqAvk3/tq/Ub7osDbtrYfUfq/vEDMH2JlSZqzJTTVYaE5r6HeLEERL21w5mop45V7ZCTqPmjN0dUW05CNqU0ygsTPPbrRP8AqiLj2XY+ZIP0V+6KVxBbN6zHmLx/xRF5YVThKZVG4JK96IT7yTE+0rwIaXLK8nZ2rK1czKM6i/WSwNr8dxgvReWdKZFkPSOzSRyZZJigMVJF7EXAPREPEJoSdUOxsA1yeyY0Js7Bkmsz+dSlzsWyk6i5vY6xPs2pUm2JqRwMO0VUZs1JpGXlalZmX6Oe5C34nrgRjmIchMy5FfMoe7bxm3i4367ol4hXK/IEEELOlqbG4uoO47iNffEDGZEqomXNQsvIAlmBuSu/36d0JCnJOfyF2l4SBPu9M04c3NPsFXhZV4795i8qeaVp5emmWX4CKSlMqyuRVs+WoVsw3EHIL9WsXTKH5vLB+ivgIXtMqVL5/wCBir5A/lHUGjQ8eXX7DxWitZ1+sPERZ/lAp82G3uRkmo2nbl/3RVtPILTEGZtXUcOJHVGrR8iKR4HuvnSqupR/NS/Im12cqGs2vN3aEX1hqNYk0y3dAvJklQd6aZTu6jFYbSYnOpah8jmzgG5AFiQL6AAa9NolbO4w9Q1mc27d8LJy6GVli4Vg9NUKZgW5zMDqRqD0A9HjAzGcIEszEUWW2nZaCuz03klKLrfnW6CYh7WYkqjnEAnS8T1Nu1AEmnp8osRHSkpfSg23AxPkSAyhgDYn3dMGcJwAEsSwzHgNYzO5DCdi0rlJqLw1Yxuhw4zJ6gC4HC2mgvraDGJ7PzJU5mKnKR61tBBSlqpcqURLI13sd5h4eFCsg0FEQwUrxHjD5+T0HzF9gha2dliZOBBuE5x7TuX74PvOnkkqssLfTNmJI6TYgC/RGjSWLZOR7ajX6I9kcnpV6B7I5s9R/hfsv/HHB5tQN4lEdQYH25jFGIdvNx0RkdA99Y1AFsrDHMSWbWzWTVXfOD1c2CcnaUSaVpZIKszZxYknRQACBzToR398VwaprDXW/RGq6oBtlLW43PHpvA3SYqjk3VSy8w5NzMbDjv0HhE6iw5WS/KHlT6svKLG3S2a4O/SxvpaBcmeykMCQQbjKSLHgbjjEhKpha5tqSDfid/XwgNtFCwsL8mMmfTCelZMbNvQShcN85fW7gTBHYuqk0LTZJZ2I1FrWYWPAMbNY3t8IrtccnIDkmzBfeAxHR8BESVPfpIvvF/vhZak5JZ4FRYO0G1UufOmNZrHQZrX0FgT1fhBmlxyW9JJlk3IVmF+F8wIPTbf39UVU03pJP4R0k1TKuhIvfj/OnwhO9n1OOsipYZgGNi1+PDdE1a5/ptf6x+MC6YEki3fBSbQMpALLc66XNhbNrYaafjBjqRi6Zt09RJZGvYLaBpdSpmu7KRkABJuzEAacYsTygv8A1bUfVH2hFZYFKeinrNeXymRcygEWuwspJ4WF914Y8Q2ln4hTTZIp7ZiBmDgWs17c4gE6AWh9PWW7/QXK52VLiJ9IvYv/AFVi6tmpl6OWOlJfgsVfX7G1ZmKRIJAKjmvLY6OGvYPoLRY2AsyUolvKdHTKu4G4GXcQT0RXtCuKoZtNsWcRkZ509AbFnte17ekbhCnO2iRGZGkXKkqbNpcGxtru0hz/ACZPac7CS9mcEE5R89ifndcLFV5Na2Y7zMiqGYtZmHEk26Iz6Gkm3vOnJrg44xSnk5YIUZpinKL2AYHS+8/jETEasSGyNLEzMM4JJBseGhtDVimylW4l2kHmuhIzS9AoN/ndMDsY2DrKhlZZBUKgXnFb3FzfRofTg20pcZA3XAvU3OlmaAFDT0GUX0sU4k9fjF1SfkUPUvgIrSRsNWJTmWadywnBhYrzheXqOdwymLFxCeKaQgmnKSBpcEkjfxiPaovp/OAxdLIK8oMw+YJYkenXjvGV4rVnIIPRrD3tHtNJnU6yVUk5812tbS4Gl+N98J83cRYdgVTFtHUjsSGhOPuTfKI16mTbiuv7QiVjWGCXNkcggV5gbdoDkUG9uuAe1GJCdOksFK2AFjwOYfCGitb86pOoTPsiG1ZVX3JUTtl6qomuyH0dtGJvmHZw74ZaqmkKbFVYji2p98DMUxMSXU/T49m6/VrCztXibBkmAZV4kcbxFeIR4GipaXlPMW1uHDujxguNBAMgAufdCVyk6e2WUC4tvGgAPSYlSTMVFUgoy2uCNDboPGOqhSy51aJyEHUHS0JGIYHPMwrJK5BxO8d0RzthkWxGo0iNhW1Jz5i1rnj0cIGeaAM1HINOhRGYHedTcnie2Jr17iwDtr1mIoq+UGY8f5vHY239EZG2UPRxB7jnMb8bxDxCumg3ExrHhcx2R9O6IVTUBmsOAMLJsBwGJTv70j2xqOZf+dPjG4XdI7BVLkjh776x0pZwLWIF7dEYLkG2nG0e5Y53RrHrN4MxwDanS2vdEuTLsNQL8PjHl1NyTwN4000ncbGFbvg5kiawO+4sd44/hHoDTQaxwzX0PvjoBbd3RNoVHvLxj0RfsHX3iPJmG1+HgeEc1mOASdba/GBTGySUkG3NPbfo4m8TJNSQLAkd9x2X3xFadcD1gvQBxOseRzbdeuvGJNbuTrCArnJ1N7aDu03xKkbQTkANlIXQC50uL7gffAuSbWPXexG8X/CJVlykFtfo24du4QYqMeUWjS5CsnaWosWVJVrnffeNbb+uOz7bVIBUyZTC19Sw0IG7Xd74BzlyoLNcg5rBTbQai536R3lgTNcyiw05t9FFunidIpHUSfGCiasM0m09VMZQlPKJbQC7n1id5v0k69cTPy7iThlWklnkvWAD3Hzd+bXhuhck1M5JDZH5IFrEDeWA016Ih0+2VdKBRZzWO+LRkn6fyFtLoNVNtLW5CRSy7Xym/KkknW1r3gjR4hivOtQDVeKTRcXvYHNvvrCBL2nrgbic2msEpvlFxAqF5UjrAilpen8guxplY7W8oU82lq4JBDLOFrane3vjhMxOrmkM1OpIFlGSaQt95Fzv6+uFak8oNfLYsJpJPSLwTXyu4h9Jf2fxgS/t/I1xfKIVdTTCGHIm/G0rd2Egm8DpdJNF7Spl9Pmtpc9BGsHqnytVzJYhdeIEepflgqrAGUhsIhGDSyr+5LYgV+TZkxGWbJmBrjKwU3Ugg3HaBbvhwwumz5GZDmRSNQeOl/dCxinlNqpwFgEt9GIlPtvVC5JJ06YV6Mn+w8bRN2qxCdKmZ8rMjC4VlPN4EX6iIXKzaZ5ksS2GkS8U2mnT/WBy8VBNj3QPlzEBB5EHpBi8IpJWgMm4NtH5urgAnXQcCOvriVJ23BFpsrPbccxHu3Rwm18o7qUDuiFPxCSBbzZb9P8AJg7Yy6AJNRjsuc6ejyKu/W+Y9cExj0liOYNNL/fC9KxWSP8AgL3iJMvaGSN1On7MCWl7JnD5TY7JVQpmAG4ve+mvZEtsfk/3q+2E+l8o5QaSl0sACLi0e5nlMZjdpa9y2jP+n+GdYyTdoJeRjmGg3Ai50voL6xDp68sA2Urc2s2pG/TTSAf/AIgL/dL7/jHiZtyhHyduxmH3wH2d+x24N1FScx/nhGQuf0pl9DftGMgfpmKAlmleN+v8IlAjf3xkZGmaI0ZMmEjq1sPGOIB3+HTG4yFQDyt7XOg1/wC0dRIJtrbgOoxkZHSdZCYZJU29ndHWQ4tpbXj2HX7oyMgPMbCbkTDfLwv7onkgHKRcDcezdGRkRnyBo1NY82wuABG5U650ZgLaAgeMZGQnpYy8rOmQm9zoB4x7lBQupa9raW7j06RuMgQeaK6Z6FQWUa7tdRvgZX0bBrhrBtd8ZGQ2m3HUpCRdyPKSHtfP1bzGqlnUC5v3/hGRka07eSxEfErH1fePhGhiQvuOvZ8IyMi6SAd59QUJDLqOyOP5QXiD7BGRkBK0cyVSuGQuBopsdB8Yz8qy93DsjIyFcU7TCTJNZLOgIF+NifuiTNKC1ip7mH3RkZGWarCCjqJo+ih9vwiBiMrQ+jGvXG4yFUmmABzAOiPIkA8IyMjdeBDfJLHMy1jcZHJjHQSEtv8AGOZkCMjIIDfmw6YyMjIJx//Z"/>
          <p:cNvSpPr>
            <a:spLocks noChangeAspect="1" noChangeArrowheads="1"/>
          </p:cNvSpPr>
          <p:nvPr/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AutoShape 24" descr="data:image/jpeg;base64,/9j/4AAQSkZJRgABAQAAAQABAAD/2wCEAAkGBhQSERMUExQWFRUWFxgWGBgYGBwXFxgYFxcbHBcYGBYXHSYfGhokGRYXHy8gJCcpLCwsFR4xNTAqNSYrLCkBCQoKDgwOGg8PGiwkHxwsKSwsLCwsKSwsLCwpKSkpLCwpLCwsLCkpKSwsLCwsKSwpLCwpKSwpLCksLCwsKSwpLP/AABEIAMIBAwMBIgACEQEDEQH/xAAcAAABBQEBAQAAAAAAAAAAAAAGAAIDBAUHAQj/xABQEAABAgMFAggKBQkGBQUAAAABAhEAAyEEBRIxQQZREyJhcYGRobEHFCMyQlJywdHwYoKSsuEVJDM0Q3OiwvEWJVODk9JjZLO04jVEVHSj/8QAGQEAAwEBAQAAAAAAAAAAAAAAAAECAwQF/8QAKREAAgICAgICAQMFAQAAAAAAAAECERIhAzFBURMyIkJxgRQjYaHwBP/aAAwDAQACEQMRAD8AMruU89Ptj70GbwHXQnyqPaHfBbPUyFHcknsjokYoC7tDzpftJPbAp4S58wXirAlwJUodhPvgvudHlZfIodgge2uQVW+0NoJQ/wDzBjSOm2RLpASZs05yz1RrWC1WtKAESFKStyniKU7nQjOoi1NsjIUTuHugx2esbSJDggkIL89U8wq8VKawuvJCi8qswtlbbPm3hZRNlcHh4RQ4qkv5JQ9I10y3wS3wr85me0OwCJEJ/vCy+xPP8I+MQXsXtEw/SPZETq1Xovj62FtiPk0eynuECG0qAbSs7ggfwj4wXWXzEeynuECV91tEzo7ECMkaMi26vISbLZVqBIxgUZ6yVb4DJu10pSFAJWCQRkNRzx0i9rKlabMlaUqHGLKAUKSwHY88UZ2zlmYngJWXqJGnII6+L6nLyupHMbvvRKSnjFACjxgMRGJDUH1c4I7LfEqbPsSJayoifKdwXLUckiphXBccmYLNjlpVjM/FnXAE4ctznrjdn7NWeRPsa5UoIUZ6Q4JNGJyJOoEOSpMSldGztOt5ksaBJPST/wCMWxNayOM+DLc9W7Yo7TnyiPY/mMWx+qB68Q++OCXR2rsF6oViJncIQUllpZnc0OncdY5/4S5eGRIT5SkxQ4zFI4jmozJxA9cGtuVMBKQZbMcauCUFSw2dF1gK8JE5QkSkKIIM0rHFUluKRTFTXe+UYQ7RswCRDtYamHRuxHkIQoQgJFCMKFCA8hEtWFCVAB7MtaW16oYmc+W6PCgYVc4h1ikgljlXshIoL7nm/m1hObWucG5xJ388dzmX8mWlKEAzJrJdCS2Fx+0VkjmNToDHKtithlTpKJs5YRZ34RKQrIuxUVHzTxQ7VoMo6ZdHBgYLOnlxkMC+ZD1LnU1PbGU5+EFDZ9iKyJlsW7F0Sh5gI1Sj0lfSL/ViQ2iZM4kpPBJ3+kedWnR1xckXOOEUpRKjTPm5dOSL6CkEhIc7h7zGNNsrSMhGzYaufMD3wo3Ahe9I5Gftj2K+NCyBq6E+VR7Q74J7xU0mYfoK+6YGrqpOQDniY8hGkEV7nyEz2W66e+O99nMDlzDyqOn7pgU2mRit1rONSWWgMG0lJzcGDK4JQM12oEmu45DseBS+bFMNstJ4OZhVNcKwKKcISA4IFRzRrB7df9sifgx5trmLlKBmqUkEBlBOh3s46IObruyaZEhrSoAyUMODlluICzkOQMt8A67vmCUXQsEl8OEvnqGeDu6rxlpRLClgNKSC9GISARXWKneK/f0Qqyf7Ed3yFpvCRjmcJ5KaRxAhvNHo5w231nzPbV3xPd9pRMvCUUKCgLPMdi7ErREN5hp01vWPbU9piOT7F8fQVWTzEeynugTvWs+b7XcBBXZD5NHsp7oCr6tZTNWlLFcyaUIfJ3LqP0UgEnmjJGhpX5b1CZZpclCZs0JWVJK8AQkpSylKYs5DAM5ekYd8W20SpK5tpxJSBlJnJQHVRKQMPCKUSQGxV3QTi7EyVyUJJUcE5SlHzlqJkgrUdSewAAUAjAtafGrVNJrJsSSANFWpctyf8uWQBuVNO6OmD/FHLyL8zltmu2cVyl8PaEBzxZcwKMsKBbNYAJwEmmQNciTq0Wq02SZIVaeEXIRMCwVBHCAhJcDDMVio5zGWUZNzbNGfMkqHCPwleKeC4JkhayrLEMBSBmSpMdD2glBc2xpUAUqnEKG8GWoEdRMDVWVldFW871lWgy5kpYWgoZxmDiLpUDVKhqCxEaw/VA9eIffugDtN3zEDHKYz7OpdnmJyFoRKLy8f0+CXLwr5GNMjO7LyTMsCJqCSkoJ+kC5BBByUC4IOojjl0dS7BJE2WFFACCSSWMokh6tSAzwnJ8nIcqfEQykqDjCauVFPdmINZyk4nlTFYisUOFQKt9eR65QG+ESetVkk41YjwzuMBT5itU1f8Y54do2YAJMe6w1MOGcdDEKPUx5CBgJPTHkeiL9muC0TJZmIkzFIAqQkt0b+iEBnwoREKABvoq6I3Nkb0kSuHTPRiE1GBJ9UlwSVeiA4NPVEYZyV0QwZRLVqi/J1PYRcyaoWWaviylEBGlcSgob6g1L5iOtWSWmWAlIc/OZ0jlFzzP72sWHiiZZpTkZqeSz89B1R12XLYAJYDtjDHdg2PCanGroFB8TFtDDkDczRCk1y3RIZAUXIdsgcudt8aJEC8bTynlCSR1gQonhQ9hoErgkBM1AcmuZJJyNSTrG/tBMazr+qP4hGDcqnnI5/cY2NqFtI51J7390dT7MfAOXeFcOjjrCScKkhRCS9AWBzBaCOdZiCwKzR/PI1yqYw7kl456OR1fZqIIpq3mL3BKU9JqT2jqiJRVlJmSq3kKYi0A84Pvh0m8CoskzyeZJ740pNocF9H5S0QqmlOFObsCcjyuRnujPRR4QvCpXCKAS7uE6BzpAoLVNmKxzFAu4ACQlkvQFsyN8G4QJiZiPWDfaS3ugGSGSxzD9YNY0ivJLYd2L9Gj2U9wjnlrtavHJ8xCUr4ElKQp8LrViWaHPCECN+x7YyRPlS1TQhHi2M40KRx8aUhytIYYX5D0QL2O0hXDrBcLnLIIqCAwBB1FIYgvvmeEyTPnpllMtClupJcDDiIHGo7DsjG2ZupMuxy+FTLxzBwk11LS8ydx1AsWpiw8yYv7dVsMuX/jLkSOiYtAV/DijSISVFw4zGTf0aItryVSfgpWWRLSMMsSwA5ZE5YA3lgYkFlCloXhxKQcSDwylMciQC4NDFi1KTicBmGeXZ0RbsoqKHp5iff2ws5PyGCXgCLXaj4/aUYC6xJmOFUScOFThq4glPVFuyJ8XmYMpVrSpadybRL/SAbsctlc8tW+MbbcrRarXMSlRSZCEBQ0IqS+jAxqX6srutM1SShUqYmakOCpkzGVUZEy1LDcsD6oa7Mq3IZbpmzTXzDi429lK3B+qA/wAJVkSJcmYColSyCVIZ+LSvJy1jWN+2FRV5WYijA8Yl3Ll2pRoHtrZsiZJQJM2ZMWJhJCirDhwliAQz5a6mMoRdo0bBBMPESIsSjkCYLbi8GtonMZg4JP0hxuhPxaNpa7JW+gQSgmCG5NhLRaGOHAg+kunUMzHSLn2RstmbCnhFjUsov91PaYIZdhWr6I3DPpVn3RhLl8RNVD2CV07C2azMVjhZn0g9eSXkPrGCOQqYFBkAJGjnF1ig5mjWs91pTkIl4FoxeUu2WqXQGbR7CWe2OpI4Kd6yQz+2nJXOKxyq/wDZefY1NNTxXotNUHp0PIax9CzrGDFK1WXEkpmJC0nMEO/ODQwR5ZQ76BwjLo+bSrzuiEk0jpu0vgsSrEuyEA6y1Gn1ScuYxzq13fMkqKJqChQ0I7t4jqhJS6MnFrsPbltRVb7sKM/F5KBjCgHCVJOjkUNdW6Y67fe0EqxSOFtC6ZAAcZatEoS+bctAHJGccUsd8IlT7rmqLiXKlBQSxU4KwA3LSnLGt4YjMmWmzBlAGSSElQIBM0g0yB8197DdCa3RJdneHKbjOCRLSh6BRUpTaOoMH5hHVrlvFc+zyZoCUmZLSs5kDEHYb4+XhYVKPNhfoBePpTYu0JF3WMkgeQl92g1hOhs2/FzqtfWB2AQo88Z3IWegDvLwoNC2DuzsoqmA+qHbe7j3xq7SSsUhRyw8fI5JBcdRixMEsVScNPRDdwiuVCYGKiElwXLuOYxvezKjD2bxGcMLUSSX3Zd5EEM6wLUol82cA0pTdEtnRKR5uBJZqMIscOn1h1wNiMxF1rSXB7f/ABjw3Ut3fLlHwjU4ZPrDrEe4xvHZE0irKtmQtGIs+Wu7SAGUsknFm5fkL17Y6S/LGQrZqUKpcKd83Du+UUnQjOu0teJBNU2CUDzmcp/uwPzpJCyg+cCxGdXjVs1tWL0tGIJfxaQDzY5qqdsa8u5ELmGcXBUoKFaUZqNTKBMAftM2ZbJsmWgKKbPapSlKwlKUoRZwSSogO8w0FSQRpWCRV1K9Ycz/AD1Qy6P1i2/vZf8A28uNXoiWrGZqrqVvAAY0154syZKkkbvn8IsEw0iElQWAO3CaWp6cRxyjAPx6ooLuaROlAJRMMxcrz1OeNhzYqALHQAClIJdt7px2efMxNhkLo2bAnPpjVk2dCUppkkAUrRO6MOZOrTNeNrycqnXEUzpUs2aWXQssFrSFYcIcuSzOMnzMbA2YsgbyEwcz5/bggtq0m32bNuAtHon1pPJGqCl9eo/CMZOVWmbrH0Dd2XVKkqeXJOJ6E0IG5y8agvJestfWk94jSkLS4oeoxUmBD4nUKvVJ+d3VGcMrdsp14RALwI/ZrH1EfGPfywR6Mz7A9yoYoSuN5VnbMZMSad3RD0pl1aaKgjLnbvi9+yf4PDfg+n9g+4x5+XR638C/hHgkpb9InM7xmGhYA3nIJc0xM+bOdGfsh/l7DR6doE+sOpQ70w03+k+kj7Td4iI2Y70mnrDP+nfHhsSiDRObioy0HJqOqD8g0eG8kH0k84mJftihe1nkWhOCYlChyqS4O8EGkWTYFUcB9ct9OyMraCwnxeY4Y0DinpD56YhJp6K0zmm0F0SrNahLlTMQdCq+iSaAqFDRjB94RQhVpsxNcMpyNGVPOfIQDyQEXfd4VeEiUwLzpYI+iFAl+h4M/C3YzMtNnAcASahmFZpArr7umOq3qzBpWAwtqEhVfSUyRUsSWjv3g+rdtjOvApD9Jj56l2QB2GRIpV2jv+wCSbtsbKYcExYByyiKE5QBIKoUVvFB9I/WV8YUVsgo3HfwteMGXhw4c1Ynd+QNlF22zUSJa5mFwkOwzNQNYHNgf231P5o2tp1tZJ3MPvpjpaVmF6Mz+3Ev/Cmfw/GPBtzI/wAOZ1J/3QJKnBoqBb15YrFCsOhtpZ/UX9hP+6ENrrL6qv8AT+BgKSqHhcTih2Go2qsu5X+mfcIkl7Q2RRABqSw4ixU9EA+KJbDWdL9tP3hBiOwou6yg3lbuSVZRpqJpOkXVXxZUKKDMZSSUmi8xQ5BuqK1zl7wvE/8A1U9UlR/mgSvYfnM4/wDEX94wkrG2El2XrZhPtZM0AGZLIqoOOBQO8HqjSVe1m/xwPrkRzqyq8pP9pH3BFgiFigsOFXpIalpB/wAz8YjF7ywoDhufygpAWJceqQYzfH6ZSkFW0t4SlWO0gTgo8DMYYgXOE0aNVVoTLlBcxYCAkEqUW0jmt6I8jN9hXdBVtmr+7/qo7hEzjSZUNySK0/aKzm3SFidLwiRPBOKgJXKYV1YHqiW/tqQJKvFZstc6gQkKCiXOidTHJ1zGWn2Va8qY1dnFA2uzir8KjvjFvR1xhs2pm1N6IBxJanncEzUqapjHmbaW8FI4TESQPMTqcvNjpl+rBkTW0QruMcuSgGdK/eI74XmhqnGwnsi7YoOZtTnxE/7YuCz2n1x9hPwjZskgNlHtvtSZQ0dnO4DeTET40tshSMYi0j0kdKBFdcy0ioMtX1fgYq2u/wBSz5MYm9JXm9CfjEVmtk18Rwr9mjcxEcrlRdF7hbQz4JX2T8YhXbZw/ZoP2h740LFb8QbrBzHxEWzIBikrWh6BS17WrkHykhwRQhRzGmXPFSdtwJ3kxJWkqY0LsOZhGjtZKAlZVCg3blA7cSMU9WKrILdYjo40KSVWS+D+xCZeyySRh4RVGdwcOZyodII/CpaeCn2YAKLylNWtJqTmYxvB6kpvWcEAHizBUswxCtBXsjT8LMz84soJrwSsgdZqWZ+Y67o6KWRznPzbCFKDHzi/SS/THe/B7Pa7LLQniKyD5TFRweSA6qPU1PPyZx3jwbf+mWX2Ff8AUVCCQR8Or1D9oQolhQ6fsiwX2A82ceVHcqNbaw/mk36v30xj+D8+TnH6Se4xp7XzGskz6n/UTHV5MAU2YsSZs8JWkKThUWPNTKNa8bTdUiYZU6ZIlzAxKVKIIcONdQQYzdilvaR7CvdAN4SbLjvW0HCD+iFS37FO75pDYI6IL1ub/wCRZv8AV+Jh4tl0H/3Fm/1x/ujhdrsWEJOFnfIvE6LuFXRqPS0Ld8S+rHR3hd02RdnXNk4VpwLKVoWVJdIORBYsRAvdkz84le2n7wjT2JThuTdxLQf45kYlzTntMkfTT94RQgzuCtsvI/8AFkDqs6fjAbeyj4zO/er++YMNmz+c3kf+ZSOqzyoCL2W8+d+8X98wkM37o2dlLXaCpSk1k6gedIQrUb1HqjR/slI0mq60/CAzb6W9itI/49j/AO1HwjlQsw7tIQz6I/skjSYrsh52OSR+lV1CPnZMptSM8o6Z4E0nh7QSSfJJz5V8vNCdgW9oZWAWiWC+ALS+9k5wZ3ra5aLIhU0OnDLoz1YEU6IDNq1eVtfPM7o3trQ93J1OGUzV0G7niOT6s04/sjBEyXMtUpSZRKTZ5hA4MV8qirdYeNOWJAmykqlYFKWkJeU1XpVuQxg3RfsqXOkBZKcFmWgulR4xnJU1AdNY1bdf0mdOsiZanwz0KJwlIAqM1AVduuOdxTRursIr6sqBImEgMEq05N0cwsOEWiSW9Maamg7SI6XtLaU+KzeMPNOsctlzhwsofTR94QtZGi+h1PxnAh9chzwFXzeRnKIfiA/aO/m3RoX5bixAP0Bznzj1QOCbWgdhTQcnxjLldyr0RBE00hMtyHchk9/Y5jKu60qS5S/6RY5g5YNqKRFd96GfOmeqlDJG6tTzmGLmlNnnqTQiYojnExxEuNa/YrLyGF3WwTCNFjqMb0i0fAjcd8c8uq88bTEhtTuxDzgOTXpg4s00KAO8VjNLCVlPZR2xQ8gl2qnpPy8B1zhQmqwqIOGlAaOH90FG1U55KX9YdgMDN1zQJ4JLAJU/ZHXHsT+hoeDa0NeUwrcqKViiTm75DLKNbwsl59loR5OZn+8R7njM8Hc0G85xBoQuvTGv4UC9pspSMXkpwoeURr+o5zn0hYA6dI7l4N04rssrk0C8iz+UXm0cLLhSnpxlZsKuejfHcfBvOP5MsrB6L1ZvKKhaGwr8VRuEKGCYv1U/aP8AthQqROzA8H/6Kb7Y7ovbZH80Xzo++mKOwP6GZ7f8oi3tmr80X7SPvCOz9Rz+Ac2JV+df5avdAht3LCrztT6YNSP2KN0F2xH6yfYV3pgH27m/3na6txkDT/CTFLySzFtdmACQH0GZObb4szpADlzkhWZyJ5+SIbQqo4xPHGgp5tefPqh6lunz38luGj07Yb6WxLt6Or7M/wDoo/dTvvrgbuP9Zk0/aJ7xBDs4r+4x+6m/fXGBcP6zJ9tPfEPtlroMdlw828D/AM4odUqUIC7wHlpv7xf3zBrslnbjvts7sCB7oCbZ+lmn6a/vGJQybbFGKRPS7eXsvZY/wgEtF1JSFFzRt2bOe2DvbB8E0AgE2myZhx+qHSAu2LWysRSc9CPfFw6RLKUqxApSXzfQa/0joHgjl4ZlpH0JfJqqACXNITQjPKr7/fB54KphE21Ch4qMuQqhy8gvAtpx5S188zuMEt43uJFklLKSppculPVTAptFOeZaueb742NpJRXYJYQMSiiSlhn5gPfGHJ0zfj+yBebtShVrTMKFNwJSzh3xgvG7c20UubOly8CgVKAekA/5JncME8GrFwbs1WxAPzPG7s3ds1FqkqVLWEhYJOGgjlaR10th5tMsJs00t6Lfap745dZ7Q1okmrY00feW98dG2utQ8VmAPpofWHJHJbxtuAhQcKBBFNx5YNKQ46gw2vEOAR9JXTpAzaLRxKPxwRiSxYZO2sbki2cJZpa8sSFHpH4wLTJXB2XECy0hwRyrqOZu6M2t/wAmUXoddllTJUSnGorASxSzVoXhqyDKWghTLmrcpqzK3GILiti5pXjWSEpBAyq+rZxPMmFNnmrSWUmYpjzrY9ENp5b70NNVobdyRJ4qcZClA1ADctNGg82YOOUo7vd/SAC5LWqemdwiioICSNKlTPSDTY1JRIWHq6j1kmI5l3Y4vqhu1KvIka4w32S8CN2ygqbhNXSewwV7ULHAJJp5QfcMCN1zgJ4roe6NuNXRb+hteDezD8oqBAOELzqxrBbtTdItc1Amy1+TBSAhQSkhRepcvpAfsDiVeSyhTeeaMcQfJzlzx2WxKDEvr7h89MHJFtpJ0c6dbOfWPYSWBSygnepSldwaDDZe6ZslQxMiWEkBAfC5ILgOw101jcTNG8dcPXJSpnALVERHjadt2NztVRPww3jrhQwSE+qOoR5HRbMzB8H/AOgmfvP5RE+2p/NT7aO+M7Ye85aZakFQCzMoNS6Rl2xc22mjxX66PfHV5OdmJsSr85P7tXemKe0ngznWi1T56Z0oJmqCglQU4ZITmByRiovtKC6JmEijpUQWLaiLQ2imkhp8xqemrXLWHfoZHM8FNpLeWk0L0x59XII9V4LbU36SR5uH09dfNix+X5tfLrpQ8YxRt22ExFBaJj7sXxgcq7EkG9muw2a6TIWUlSJSwSl2LqUaOAfSgXuQNaZO7GnvjKm35b58smWJsyUsEOcjoc21EVJUq3hST4sshJB9EHreMvliVizpmyE4YbUSWe22j74HugKmzgZkyvpq+8YiuidapUuYVWZeMzJiwWDupT0GnPlGFMslsUSTZ5hJclxvhZpDoMb7uxdrM5MnAVCbZZjLVhGEWUjcdVCMKfsDbCDxJId8pnxEZtmnXjKWpSZc0YmfiPklhQpOlInm3neZDYJoy9ABupMC5a8A4mdbNnpsriq4IqGYxglxpFvZe/8AxVc9RABWkM1WKSd3tRRtd1W5Sca0qLlsLEr3OzZdPLGUbptVfIza/QV8Ih8kpFqKNC3bSrmzFksMRLtQVf4xbm7YTAEBK1cVCAXerJAq/JSMAXVNBrKmO9eIr4Q9NzzyB5GZXLiK+ES7aKVI35G2ShPEwIS/BYGcswW/XBTs7tnw0+XLMsDEpszuJfsjn8rZ+0P+iW2F6pIGe9s+SNS4pS7PPlTloVhSXICSVZEMzUNdYWJsnGjpG189rLNLZgCvKQI43fE+qed+yDraHa1E6QtOFaCSlsSWFC/ujnN6zAVBq0MTKOxt/wBsJtlryC5CpeRRiIr6KgMhuBHbDbU7IDgJq+IOklywJ6+qMrZa0YVLqzoLDl/pGlbwVWdaE1UcLDUsonuBiGtoiL0eAMQxlByxwJqQ+VDlFOTOVxk8UJ4RblVUku4fdrCuGxrlGZjThxJAD61rHixikTkipUssN7LJPZDap0NMsImVASqXUh+DFSH1bSDLZg+TVADcEgy+ExjCVBITy8bKDvZxXk1fOkY8yqyouyPaae1nbfMT2JeBG7gOGA3g/H3QT7RTEcElKlcbE7DOiWftgUlzUJmJL7w7g5jcI24/Bb+jNnwcnBb5h9VKn6VNTpjrNmvFKkvgo5LUzjkOwE387nnen+eOlSPMDaxHNNqVIzjFNG3LvUaIHX+Ee/ltTUSOuMuXkYdLEc/yyLwRpi+l+qnrMKKDQor5pBgji90bTrkzjNcqU2HPisc3GsWr+24tFpSUFRCCrEAKVyqTA/IljURMVABo7s3VHDSKs2eXz+c4tyr8UA2fL3RXtCQcgNK80VyORiOqEpAy/Mv2aUtiIFfl4q8Ko5v1w5Q0+awuDpWvNCcrEdA2S2kULMhBlhkOkHEXOpJ3edGqdqwPQBGWZD/w74E9kLMtco4MPEWSQSEmqRUOaxtTLrnl2lE1qzFiVB6gxyyjs9HjUXBF6ZtYgu8tQflp3RHK2qQ9Ja1MA7FqPyjOM5V3WhirglAc24P3bojZaQt0EEJY0bMj8YaiNxiXl7TpJKiiYmp3HofpiOZtbKbzZnOw+MZc6ayUliQc6atX3RJaLOrBLOAsamkbKJm0jRkbYSw5KJtWagLVzzhw2oSagTT0U5vOg4n7P2cENLlgMKcGgigrVxqOuBfwg3dKlCXwMtKSQokIADsdW1rGuGjBSUnRnf2uQGOGY2WQ/wB3LEM7auWa+VB5gB14oy5yCLMhwcWJVC4LFhkdadsZqZ61KYJL8z9gisaLxiwjG0iXomYrpGfXuiK0bQE8bAsOfWHZDLxuhaVlISWASp2PnFIfvinaJS0oLg0KWoeURTiSoxZcXeabQkyylTJZ3PLyfGAm+QBOUEpYDSCGZM4I1BGJL7smB7XjItdjTNUpSSxLUJAqemMJOnb6HV/iijds1pqS7Co7I2LRPAAWoOE0pQ8ZR+EZ0uwqQ7tiAL5GHywVIwF6gElnyJiqTEriaFktCJquIlXFIJxGmeg3xElQTLxqGIBS331VpHl2yRKJzOJh5pDMe6IQrFLwVqSXAfJRMDjsMixY5yJhdCGwEEktqaMBBrs9M4nTAHY5fBYgMRxMKhmYwYbKnyCXNa95jLljoqLNu03VKmpClpxEUFSNeQxRm7O2cfsx1q+MX0TsMvfXT8YhXan064wtmlg3s1IEq87RLRRISGGfqnPnJjosqYyRHO7lJN52oj1R3Jg5lLOEAgwuXv8AhCgacqa8Sp/GMaXaWJrFoXjx2fd1fIjG0aGkTCiKZODmjwoNDODhUIBuuLSrtOEkJXpTvr1R7JuogA4VOcx7jTd3x6mBw6KK0xGoEcka35N4xBSrDVi+e7KGSbpGqCBWr/hvgxHSMvETufIQw4uXqaNTxJWHzC7hq5jXth5sBLOku1Q/Kfc0GI0ka2yMhUyUtikHGwqzkpc9QTnyiNyVZJqCtGFVWdQ9oHPX8YzNnbO0pQYjjV1GlX0oItWhRCJdXIW3Wfxjml3R28eoqhWxa3GJKmCi1CcwmvZCtJmkvgOEBINOTSIUE40urECQ9S5hSJ5SssouaUPZDTKYpUxWJgkjIjPXPPP8I8SuZiGMKZyxIO+jn4x5b5yyoFKiGJH8Riwm+lcERMdTTBqzBq93fGyX+jKXteTr1sQ3SRr2ecIDPCHOMpdmIrxVvzuOd4qp8KCpim4FNA4L/EZxmX9tkqctJMvCpAaincPV6Rvao5YwkpbG26247SqrAA5CnFTXkdx2xlSVKVwqwoulmroVNnvi5IvJU6XiLhlKHF5gfeYrXlbZsoJZ3NedLDCOoP0w/wDJa9E1vvE4ZYExRVhTQKL1eh3/AIxHaETCtYAUQARhrm1TXV4dLvArlBSj5QLo/KAw6IrXhPUpA0VjIpTQVhgjHv2WtKpYWGUU5Z5tu3NFSUcJqjEKaDMaOY0lupR374jNm5+uMZxU1TEm4SyRTU6lK4pDvpzRVnWMqq6gMsgNeeNXxSufbHvi3LDilFUiZNydsyUWIpPnKj1VlyGI9kaZs1Y8NmirEZkuyEMcRjbsN8KlpKQA3PFXgTCEgmkS1fYLRqHaVZSE4Rzw1N+nUdsZ3BNHgQ1fn8IjBeirZ7ZLzVKtMycGOOjEszNXLkgrsm2KCkYgoHkqNdYFqN8tHiZYBonsYwpQjLtApUHNnvqVMCWWkEqZlUMaCCDrkfdHOQBX57oklqWnIkc1Iwl/5k+maLko6SgUzhRz5N7TgG4VXz0x7Ef0r9l/Ka3iL1bSIxZxXkyeL65WrAnca81YrzJdcnruDDe590erRxFEp3GvJmxzhGW+pcZ6c1HyieZJL0ZqdHuPNEMxObvvox6H6ImhkSZbH5pyV3x6Wy7Wit+USksMsyCNf6RMq9wCyhlubtEZ5K6NVG1ZdkLISQnFmwIHJX3Q4XkS4JBaodixcM3bFJF6IepKTydhpo0SLtstVSQchXlyd4xcLd2bxnSqjwWtLkgJz3Ddu54cODJyGT5NV+SGqEpWZR0ED4Q6XIlpFGOmfvh/GGaIZU5Kiykk10JESTlyk5pLHRzmOeGpsyXdgek9790ezrKFVYAc5z3M8Xi6JyR5hRLZaU8ZQZiaMRDpCkknEkCmijU7qmGrkAgBxTnHvj02MYQrTI8Y57890VQmxtntyeMnCyQ5YEu7NnDJl4cIoAtQM71YCkORZZYL4d+azry0iJNmQDiGH7RLb8zuirI0QSbbXDh4rknPdvj1VrbMDCC/u15IscFKFWSDzk/zRDM4MekkDcAG+MAWZc6apVEkuXbl/rEKeFFHU8aq7TK9Z/nliFdvSGwpJ56d0PRLsnlqok1duvlhxOpGcQWW0kkhtdPnni23IB290PEiyIoD5cwhuTxPyZxIU7uysGKCynwgLB+vXph4WDVz1OOisTKSdB89JhoSTuA7T1CFigsgUxLAtyER7wbimnMP6w9Uhzl3w3ga5QUFngFN56I9NnPL1/CHBwwrD8RJYnrgpBZB4vmPw90OTJJD4y/KfjFngw9TDRKDn5BhUNMrps/LCixh+WHwhQUh2EtHfDUdY5niK0TThcpYtVj3R2i07MWeYKyUF83BT92Ka9hLIoHyX2VKDfxQfMvRGDOPoLAEsH3ChGlTrDCsKLFDNqwdtXJpppHVLT4NJBNFLSGol0qy3Y0v2xQm+C2UQ/DqAOeJIBHURD+aIYnMlWSWpTFAFM3qekHvivbLmS1FO7ag/wBI6RN8EubT8qVQesMS8VpPgomklpiGYMXUH35ppEOcH2WteTmsy6FeiQpgAwz52hviSknjJ+POR85R0iZ4MLTiABQoVfj1G7MBxzRUtWxVplljIK3yYpIpuLwqg/I8mc3m2ZdDhJ1cD8IYl05jM5bvxjoc/Zq0JBJkrLaBCu1nijNukhiuWpOTghu0mHgvYZsCCtzlElpW0tPOS2pJYP2QXqsiXGFDl893SIbNsoG4nMDXoDRWIObAaTPJ9Ew7hiEqBepB6uTpgzmopVPS0PRI+gkcjV64eLJcwG4UtnFiSvMsapUBTUj4QZeK4mJThTzjPpZojFmS/wASG+BgoMgXs9nWsEhJpvYd5iC1XdNBHF6XBHZBfNsoU4wp58x1gUMReIYfNr2jqbuh0LJgj+SphzaLUm4z6S8smqYJZdnq2EDmPe8OMtQIcPz4R91zBQrMyzXSAHAz5ie2J/Ec2HUKdbxZnyqUyerl6fWSO0wkpIol+tuwQxFZMpw1H3mEZWg6Y0JCCBVJfeAT10hilgF1ggmmYPaWhbGU02Z6CvI57I8TY8LuAe2LxljznIprQ9VYrqIVkaauf6HrhgRpkgB2eIzZgz1D7vxi3KGJwkpLcgPcIeZOGhrABRFnSzu/M8eLkDMEkc/4xcNnSH39XfDrPKDF0kdB92cICmuRR3HdDVgEPu5zGjIswYgJflz7wYbLksSlu2vTDoDPEz6Pz1wovGztTD2n4x7BQ7PoieafO+PQKwoUcaLKlnLitanviSQkFRBHojvMKFDA9tiADLYNxwP4TDbZ5phQolgMkLLIroIcKBbUqYUKGA+zGhOrkP1RFOWcIqc4UKIYx82QkgkpBcagboz7Nd8tSay0GpzSD7oUKHEGZlsuiQP2MrL1E/CBu02GXhJwIcKLHCHHZChRumZmLbE8dtGy06oo2tADMAKjKkKFHRHoTEo1MQIVxemPIUNCIbKHxHWtemJJCfO5oUKExnlryHPE1sljGAwbc1IUKEApslO4dUZtiHz0woUDAvzpQIqB1Rn4yEFiYUKBDZNKlDA7B2zavXHt3GiuePYUNiQ+0zDvPyY0DLACaDqhQoAKM0MulKR7Z6lzUwoUUBYVChQoBH//2Q=="/>
          <p:cNvSpPr>
            <a:spLocks noChangeAspect="1" noChangeArrowheads="1"/>
          </p:cNvSpPr>
          <p:nvPr/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-12503"/>
            <a:ext cx="6876257" cy="5150556"/>
          </a:xfrm>
          <a:prstGeom prst="rect">
            <a:avLst/>
          </a:prstGeom>
        </p:spPr>
      </p:pic>
      <p:pic>
        <p:nvPicPr>
          <p:cNvPr id="16394" name="Picture 10" descr="https://encrypted-tbn3.gstatic.com/images?q=tbn:ANd9GcRHItpZRqGY3daBQLFpHSWpnr6aJY6kBIh9WNCTg8DwicvgEyk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" y="2917249"/>
            <a:ext cx="5595416" cy="39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1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  <p:pic>
        <p:nvPicPr>
          <p:cNvPr id="7170" name="Picture 2" descr="C:\Users\RAFFAI~1\AppData\Local\Temp\Rar$DIa0.613\20110831_tourinform_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AFFAI~1\AppData\Local\Temp\Rar$DIa0.175\20110831_tourinform_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79" y="3453680"/>
            <a:ext cx="5471592" cy="36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26" name="Picture 2" descr="C:\Users\RAFFAI~1\AppData\Local\Temp\Rar$DIa0.866\20110831_tourinform_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171400"/>
            <a:ext cx="4896544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7" name="Picture 3" descr="C:\Users\RAFFAI~1\AppData\Local\Temp\Rar$DIa0.874\istvan_gizella_panora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9" y="791982"/>
            <a:ext cx="9144000" cy="609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13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  <p:pic>
        <p:nvPicPr>
          <p:cNvPr id="10242" name="Picture 2" descr="C:\Users\RAFFAI~1\AppData\Local\Temp\Rar$DIa0.399\var_viadukttal_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39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5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763688" y="6433591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+mj-lt"/>
              </a:rPr>
              <a:t>Forrás</a:t>
            </a:r>
            <a:r>
              <a:rPr lang="en-US" sz="1400" dirty="0" smtClean="0">
                <a:latin typeface="+mj-lt"/>
              </a:rPr>
              <a:t>: </a:t>
            </a:r>
            <a:r>
              <a:rPr lang="hu-HU" sz="1400" dirty="0" smtClean="0">
                <a:latin typeface="+mj-lt"/>
              </a:rPr>
              <a:t>Szabó, 2012:181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C:\Users\RAFFAI~1\AppData\Local\Temp\Rar$DIa0.003\20110831_tourinform_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675" y="0"/>
            <a:ext cx="11155339" cy="74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endParaRPr lang="hu-HU" sz="3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098" name="Picture 2" descr="C:\Users\RAFFAI~1\AppData\Local\Temp\Rar$DIa0.137\20110831_tourinform_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83" y="7604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AFFAI~1\AppData\Local\Temp\Rar$DIa0.481\20110831_tourinform_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052736"/>
            <a:ext cx="9144000" cy="60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AFFAI~1\AppData\Local\Temp\Rar$DIa0.428\20110831_tourinform_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943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6E1D8-440B-42E8-8CF1-AAC21D485369}" type="slidenum">
              <a:rPr lang="en-US" smtClean="0"/>
              <a:pPr>
                <a:defRPr/>
              </a:pPr>
              <a:t>18</a:t>
            </a:fld>
            <a:r>
              <a:rPr lang="hu-HU" dirty="0" smtClean="0"/>
              <a:t> / </a:t>
            </a:r>
            <a:endParaRPr lang="en-US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 descr="C:\Users\RAFFAI~1\AppData\Local\Temp\Rar$DIa0.796\20110831_tourinform_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42800"/>
            <a:ext cx="10801200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FFAI~1\AppData\Local\Temp\Rar$DIa0.236\20110831_tourinform_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1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  <p:pic>
        <p:nvPicPr>
          <p:cNvPr id="5" name="Kép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296" y="1630045"/>
            <a:ext cx="7271703" cy="5227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 descr="kabociade 0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318" y="-27384"/>
            <a:ext cx="7271702" cy="5223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 descr="C:\Users\Aspire Vesta\Desktop\utcazene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4595" y="-60085"/>
            <a:ext cx="5399405" cy="3599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AutoShape 2" descr="data:image/jpeg;base64,/9j/4AAQSkZJRgABAQAAAQABAAD/2wCEAAkGBxQSEhUUEhIWFhUXFxwYGBgYGBwXFxwYHxcXFxgZFxwYHSggHRwnHB4dITEhJSkrLjAuGB8zODMsNygtLiwBCgoKDg0OGxAQGzQkICYvLiwwNTIsNCw0NCw0LCwsLzQsLCwsLCwsLCw0LCwsLCwsLCwsLCwsLCwsLCwsLCwsLP/AABEIAM0A9gMBIgACEQEDEQH/xAAcAAACAgMBAQAAAAAAAAAAAAAFBgMEAQIHAAj/xABBEAACAQMCBAQEAwYEBQMFAAABAhEAAyEEEgUxQVEGEyJhMnGBkSOhsQcUQlLB0WJyguEVM5LS8EOiwhYkU5Oz/8QAGwEAAQUBAQAAAAAAAAAAAAAABAABAgMFBgf/xAAyEQABBAEDAgQEBQUBAQAAAAABAAIDERIEITEFQRMiUWFxgaHBBhSR4fAjMmKx0fFC/9oADAMBAAIRAxEAPwDmoWsgVJtrIWu2DViFy0216Kk21sFqQCbJRba2C1uBWdtPSjktIrO2t9tZ209JrUe2vbak21nbT0lko4rEVLtrG2npLJRxXoqSK8BSxStaRWIqXbWu2lilaj214rUm2vbabFK1FFY21KVrBFKlK1FtrBWpdtY21Gk9qLbWCtTRWpWmpPkoitalalZa1iolqkCowKcv2T6OdRf1BGLa7F+ZyRSewxNdb/ZboAmktmM3Xa8f8oPo/wDjWB1+QNhDfUrV6U25C70CNeMXNvTJbByxAPv1P55+lJ2m4h5NwRzIyeyyN35U2+LPW9tP8QUfMmCfz/KtV09nTbgilr20mGBU3IzAccgM4ED3NcwHF5AvYLe3ofqqGk1lwLC3CMmYGOZiJ9j0716q1zWLPmwVVpBC5hh8+4/SvUZ4BO4KN8P2XMbTBgCORrfbQXQasqZ5j+If1HvR9CGAIMg12Oh1jdSz/IchcFq9O6B3seFFtrfbUgWvRR4CDyUe2s7ak21kLT0o5KPbXoqXbWdtPSbJRbaztqWK9tpUmyUJWs7al21nbTpZKELXttShazspUlkodtY21MVrG2lSWSh217bUu2vbaVJ8lAVr22pitY20qT5KErWNtTxWpFNSlkodtalan21gio0nyUG2tStT7awVpiFLJUtSkqR7Gu9eC9Myaeytwyy2V3EwI7AR9fsK4xwrSi7ftWyYDOAT7TNdq4nq/J0rOvNjC9gIhfpj/wB1cV+J3gzRRjnc/wA+q6PpEZdG4+pAQq7fW9qhB/DtFnJPMlScDucE/Q1f1F1Ll0uS6KbZuMjiDCgLMHouZA/m96BeHeJ7H8uFMjcdwkmDkfbdW3jbiDWrDKpJe6SAzNgWzLBZPIY69BWTBWVBbkjcXbdlS4fxazdNx87d5DgwYucxEdCp/wDaedepH4DxsaUm7cXelxQuyBiM22+xuAnua9Ws0gCkmatgHmS+uxNNO38R8D6dan4EbgkEHaehxnuKKnwlcZFBvr6ciVM/rVl/Dup27RftfPaQenWKCi1DoXZRuooJ+jMgxkbY/nuqZYkwDiJkde3P5VYQSAa9ofDeptggm2w9nIP0kV7TXwxZdpUodpmOYkdPlXRdI1xlmeJH81QtYvVdF4cLSxlVd7LbZWdtSbaztrpFzeSj21nbUmys7adNkottZ21Ltr22kmyUW2vbam214rSSyUG2s7al21nbSSyUJWsbam217ZSSyUJWsbam2V7bST5KCKwVqfbWCtJPkq+ysFan21jbSUg5QFa121OVrBWmpSDlARWpFTla1K0ykHL2g1bWLi3EjcsxIkU/2/FdrVaZ1K+XcRQdhIIIEZtnrH3Fc9Zau+HAo1dgsyqvmCS/wgdZnvyB6Eg1i9X6ZDqIzIR5gLB+HZavT+oPhcG8ttdF8L6MWtMb7rL3iAg/i2ZiPpLfao/HXDvO0LEc7MXR2IX03AfbaZ/0ir3iziy2bG+0AGP4VrsFEbmEHC/7Vd4FeXU6dGYDbcT1LzEMNjr8hn7Vw2mc7+73XVk2zI91w46XcxIRivMCBhWkr15SG+gFeo1xDQvaDIqkvYvPauEHaW3Hch+Q2N/1Yr1bQcAKKrLAi+lvJfTzLJDfkZ7N2NC38Q7GKtYIYcwSP7VS8PWTa1EhyqH0suBLAfCRnEznnimTjHB0vrPJh8Lf0PtWCXiJ+J4Wg1z3ssbFV+FcVF/dCbWWDEzI6/8AnvQzj7CzqJIAS8A27swgGfbkZ96o8OZtNqFFwRnaexU4ke3X6Ub8X6I3NKxHxWjuH+Xkfyz/AKaIglMGobIFTM0zQOaed1WKVjZQbgXFIPlXDjkpPQ9j7du3LtTEbdej6XVs1DM2/P2Xmmr079NJg/5e6r7a9tqbZXttEoXJRba9tqYLWdtK02Sh214JU22tktyQO5imLqFlODZpVwK9tq/xKwFuuqiFDEAZ5fUk/nVbbUY5BIwPHBFqUgweWnsaUG2vban2VjbVlqGSh21jbU+2sFaa0+Sr7axtqxtrGyntPkoNtalasFK1K0rUg5VytY21Y21rs6CmJoWrGEuIAWiaR2+FGOJwCcd60bSt/I32NND60IhbbBjapg+nbA5xA5d+tCtTxFrrKHZcKFIQNB95Mma5iXrskYssC7Vv4ZiIHnP0Qd7Jj4T9jVdhT5wa+qoFTaQB/F6do6HrIP5Vvq7KOwNxlhOyjbuIOG5kgY59xVkXXS9tln1/ZM78MV/bL9P3QHj18vo9LcgkBGRjMQbbKCBH8TrAn3NNX7KdaLli5a/kuGP8rjdPtLbqHca0qXNBc22o8q6tzYF2iW/DbH8uQxOJAoP+ybXG3rTaJxctmO7MjSG+2+uZeQXvoULJ/Xf7rU8N8cYY42QKTB4ytW7OtL3t2y/aV9qj/wBRfw3J+QA+9Zpo8bcHe/bQ2YFxHMEqrehxLD1CMso+1ZouJ7cBahHIMd1yrU6dPPgxthncnuT1P2rz6p4hPMZJ+Pa2B/iMfnW1gq+ouB0DBjCnqCpjHtGTTDavkQoEEdPb2rEl3G4Wk1tg1slezw5b7kXCxJXBmYNHdErKAl4zI2N2YRAP1H61jiVv93bzU/5TZZf5T1Kf9vzjtVSxxm3edrLzbbd+G3fqCJ5H2qAyLdtwnGLNjyVz3i+lazfuITJVjnuDkH6iKYPDvHAYtXT7Kx/JW/ofpU37Q9FBt3cSRsaOpGVP2kfQUnjFb+h1b46kZ81z/UNEyYGJ/wAj6LprWq12UC8OeIFK+XfaI+Fz+jn9G+/u0mz1GQeR6H5V2On1bJ220/JcFq9LLpX4PHwPYqptr22rBt1jbRNoTJQ7aucKtTdXHL1fYSPziottX+GoQGYdgP6/2rK63qfA0ErxzVD4nb7rS6PF4+tjZ2uz8BuqvFk/FY94P5Af0qntojrSH2uDIK4I5HJzVXZUujS56CI/4gfpt9lHqzfD1srf8j9d1BtrG2rAWqnGdSLNh7h6DHzJgD860HyBjS48BAxgveGjkrcpWNtT2iHVXXIYBgfYiRXtlSa6xYTEkGiq+ysFasbK1K1K0+Sr7a1K1Z21jy5wOZMD5nApZKTXWaCq7a3090I6s3JZb7Ax/wC6KMJwJmDHzFBUkQZgwAWMjoJiY6Vr/wAFNu4suhJBiAxiBmRHLIPbAoSTUxuaWgra0WinZO1z27A2o9XcdLaiBHqPWCWJMzEUtnVZ3gEnpI9J6f1pj43pXW2XLD/KDkkiZAMAHHISeXeaXOG2A8bgAs+r1dgTEzEtET0muY10dkDsvQYZ7CaeGX2dEuXCCQZCgfEG/DUfUbm9hsq/odKipDBhBbMMpBk8sDHT6Ch2jtqV3WwzBSwVifhcrzjsZwOn1wR1zh1KiQSuQBt9JHxKeZPv/alHGGt2RLHkqTQ2Ree7ZLSLti5bIJ+IxuWPlB+5rnHCtUdNrLN0bZW4sx8Pq9BUewBbNdG4TrVt3bRLAEMoAzJWQDjlPfnSL4v4Yw1z2LQBfewRV5Bd0qT9JJPT8gJIwCYn1H+v4ENqneb41/xdO8Ta99SbVvS30S4qb7iuQAVKoVIJByNxH1NermdzTmWFwglWIJXIJBIke0V6tD85pIQGNdx/gCoimDEEforK8TGnt2yy7vMdzggEAQCRPPNGtNdt303o24dT2PMBhzU0qeLbMG0kwU04Y9RNxjz+1eOofTaa2Q+xmusZB5qltAJkZEvyNYLYA+Np7lN+bLJHA8BNfiABtM1oONxggt1G4CJiJPIDrS7x7RbA7kbgvqEz6egGT8Mxj3xFXdHqDqPINxBv83mpMEKocmDy5+/OtfGLxprn+O4q/baf/iaqjZ4bsFe8h7C8KzwzQ2dUv4rvdx8DnZEjB2rH0OfnSv4m8KPppe3L2e/8Sez+3+L7xTNdsOtlnYKGtJ6WRjuEDAYEDHLGf61f0HGx6EvYZraMTHplh8J/sata8sNt49EpIGSDfYrlA9qIaHi92wpFq4yg/wAOGWfkwIHzGaaPE3g0Zu6Qe5tDl87X/b9u1JDCD8jy/UGjY5P/AKYaKzJoBWEgtdN8KXm1Gn3s+5g0HABB5wYjpyq+2nIrmvA+LvpLvmWzI5Op+F05wex7Hp9wem+HuOW9cHNu2y7Y+KDz+VdDodeHtDXcrj+qdKIkMjB5edlF5VGvD6edbHkkQ5Lb2UwBuKyQSOowOtV20ssFM5MY55xj3p94NwG1pbSWEOEUD1GWaAPU3c4rJ/FErnxMibwTZ+Su/DsbYpHyHkbD58rj+h1jWSNFqjGotOba4PrtkF0dT1ECPt1ombNOPjHw1ZveXqji5YJ2sudyn07G7iTM9M9zS+LNG9B1Oemqqon/AL90N1uC9Rl6j9kPt2JNKH7TdVtWzYHMzcb5ZVfz3faujWdPXMvGHDWvay6WcyDtUAYCgDb1+vzNE9S1FRY+qj0jR3Ll6Iv4A1XnaXZPqstt/wBJ9Sn9R/po09qlr9n2hNrUsqsSGQhwR2yDjqDj6mnm/p88qt6dqMoQD22VPVtJhOSO+6EFK1KURbT1o1itEPWSY3BUNtS6NBvBMwM4noCRy94qY2alsIVDQYkbfhnmQMfnUJX+QozpsZfqmA+quaFE2AbXlsk+sTPU9CIqCJZmIOTAy2ADyk8+U/aruqvbAIYk4EbSOYMHlykUM13EBp7ZMhokQwIkmSeQ5k+3WsouXfRsuyhPHdaGkSSLLbmQwSRtgMdzYHq7dfsL4e0BrX8bMJJI2wYDRHU8vkx7mrumubRde4EYuhORgQo9UbD7dhj778Fv+ddvPvUWlQoQxhtwmCu5cSgJPKTtHSgNUSeUZEQzZMmkt+RabmwKqY5yzLtAHqBEhQZHL6VnT6e5g7SYXaTjJXGDPKtOHatNQfMt5FubbKf4VRkcmNuZmRE4ECJNXuK6hbatbVdsEkEESQYJP3OBQgmo+yOjeSardCbhJeWQAAAkbxjnIx8hJ+lA+PatUuO1ok3bstdunmAf/STqAORPMkVca3uK7VbqApIznqJ5Ypg4R4MbeL99IPxLbbkn+K53PUL/AOCvUShpa48/z/SeZzWVaJ+BPAdsWhc1ai47qIQ5VFMETHNj+XKvUz8N15ebdlh6ObMpIntgjPt0+orFDYDk7lYcviZmyuB+Nm3a68FPweWgB5QFXH/Ua38T3VVbFpgdxtM0AY9d1hB+iinbxH4IsXXZ7VxrVwmSGJdCZ9/UPuflS14p4NqluKxt/hrbtpPxWyUGWJHw5nnBzWfpNdG/ENPARj4zRJ7qbw9p1Hk7RAFu7cj/ADP5Y/IVU8Tjd+7J/PfLfST/AEamXhmkhFgYXT2x95c0B4xpz5+nEf8ALtXH+yg/0pRTh0ptH1UNfBb/APEQLV0pIYqQ1u4J+Nkz2IhuWfi+lTWtKTeugFNo2W2DgmQLc4j+vah/D7DMrAsWBuIgDfF8a8z1wnXtzNW9RrAl26Cu7fecYMONqqsr070a6OpSxijHNbQ9y9o9c9pmtlWYea6hZyqqqnE8+ffrWnGuBWtWDctkLd/m5Bj2uDofeJ71BbZrjoxZpJvNKnMeYtsZjlAj5Cp1u7bhIuRvuYgTMW7YAYdef+9Xtari0PbTkjtwy8tzyTabeJx3HOR3HPlV3wzxm5oru9BKmBcQ43KP0YGYNP8Aw3VLdfKgNb6++51O0849Mx8u1DvFPhkXt12zAuH4l5B/f2b35H86tbk3cLPn0ILSOU4cK4nZvvpmtbnW6xggfCUgsr/ynMRTjxO6P3ps/Dp2P6182+FdHdS95m57flMeRKneIxj6T9K+h9LbXVr+9If+bZNvrIGVYR3DA/ahuryvlYwnsVl6TSjT27sbVTQtu4akdZ//AKGhYsVd44RoeHsCCVtlQIOfVdA6xmWqXyaO6BKBpy30P2Cy+rMymy9f+qpZtVy7xGT+/aj1QQ/T5COfWIrsFu1XE/HCH9+1O3/8ymPohozXnJoUultxc74Iz4GU/vgzMo8zHKOke4FP16zSD+zO2RqLKn4vLeR/pauo3NPUunvxjr3UOqR5Sj4IK1iozYowdNWv7rWiJgsgwIOdN7VV1Uh1UcuZzHIDt/molxvVJprYd2Al1GRJI3DdAB6LJq2NMseYGldpIIgggwcYzyEUxnHCK0sbtO4S4+wSxqtb+LbRpOTAzggCCx6LzzS5xXUG/egRFuSMjJGSJPc1b4pcvXr5thiHYsBbko4Cozu1vHr9AgASCSINVeE6SQzpvbbO4qJWCQJbG7njpk+1BOlDiQF1kJxbXdS8Od7t2yvlQGQKyrDBTzXcQO4EznPWhXiTVXl1Go2jyvPNp4UjIKNbExgT6jH+MzR3SaofvLW48u2gt7XB5yFYkieeTkUu+IOILuswDcFuwCGkZltonBEqMRnIoLUbt5RBa0NDrRzgGtGntPdSBccJzYZVVbbO74ckTmfSDBq85xbYspQgEk45r6QNsgEGRHaM0nW76H4w5V0E5ncRcuemIGYB6006nhy3bdtFYAW3VtgJZYBbcJHvJ6zEdaDhY5xGItGacnfFaanXNbIu2pDW2LKoYncRyn2/v7iuk6DxA+u4et9l8vczKygmcEgZ5gEQe+cRzrmvFNS7CED8yBAPLpzGKYPDt64OFatSCrrcEY5B0UTHWDJ+lDa9kg2dzt/tT1sIBa/0KO+HONqHa2iFiFmFa2uJHJWcECT2/WvVyDT65tNeZ0OSGUyZJ9cyT9BWKIcQDVIWRgkdkAut8euO7lUuWwevpJ+5xUGlvapGlmSD2nZ9Qcj6VNxXhVpA26+fMYGN1wKT7AYB+1UtJontW8KTanA/jUGM+6z9R71xYFN2+o+6IZiRV/z4JktcNDte2qBgDAgcvb3mlnxBwlvPuhELMumgARJLM4xJHQU0eEtcZZSQ4Agww3KOeR2z17UV4rwm29xrpuMrgAAAiDjEiJ6mioYnBnjNO47Hb3+yDfMWSGN3C4x5xS2ghg/7ym5WBVl9bE4OeTD70N4wu69az8V1jjBzdYc6b/EOku3ryAkFE3FGj2yGPOQRgcs+2VI2dzWbjuQ6esKVlGAZniRyJjrWtDqPGqTglENiIbj2WnHrrWI8slSEkGcjdd3n7xyqza1yrtuXHInzJaJyzWlBIHQ7Tyof4ldrxLrbIm3aYqudsq/PFVuJj8NAP75827/tWhCTgMuVY4kOcQmXTag27WovACVVmA6SHvET+VGk1e6wtwwpZA0T1K7opftKbmlvouXZCAvUyP8Ac1Z8T29uksLyh7Y/6UY/0otrtlJznNs9q+63t6SUVh8RG5vdion9B9BTJ+z3xIVJ0TRu8xWtg89jmbq/MNLD2Y9qUNPxAoG3ZUG78wttLZgfUnnRPw9pBfu6c222P8a3BgghSW+8EEdZqrVsDojfZUzBssdDtumX9qeqJ4Pdc4PmJy7DUAD8gKZvLpd/alpDd0D2g3x3LYE5/wDUGe/TlTetmAB2qrokn9J3xXN9Qj3aVUS1XC/E2qT/AIhqmiV81hkZlfS3P/EDX0AtqvnLj9onWakyB/8AcXfcf81q2cfFNKfS2ec/BS/8fbTXRqLCoWtg7dw9OQVMgEHkTRax+03Xvae4FsSp5C0xwBLH4+mKVNVpjsYTzHamDwpwvdw/WEqC1sPtaSI32yDy58utVavTywtDmA1YH6mkdqIGvl3HZQn9rOv7WP8A9Z/7qk0v7TeI3XCJ5O4nH4f3Jk8qV9PwC43Ir9z/AGo/wDQfu4YmC5MSOg7D65qxum1BcGmwoafpbpXC20PVE+PcTu3Ye+29wIG1QAO+1R/5gVUs+I9Zp7Xl2L0KDIVkVx3xvUxnPaazqDuM1SvLWu3p3l3WvNpIvDwrZEtFrb7st1nS6LqlWD7TcRgMkAABcMQBkAFRzAgrqNJca29ixd2FtnmxJC2fUzMGGGjcsgGcGkvRNs1IboCpPLMSevyrrHh/UC9Yu3CFAuNcZTA3Kp8wFbhAHKIAk/Oua10h0/l53pBQxtxxPqgPHteEezo7K21Fu2NzqANzAqFMgzyBwZ51Ys+HWfht3zX5IXtKpDfEAbYPpEEsB1OJ74XOPag/vKuswUnJn+M8++D+tNvCOLXH0othPSEtyQckKQsRIwcmrDGcsQUS7TnxCxvZc/4UkeQWwbbOSOoO5Ss/6nUf6qKanxCpR2tmDt3tGCCzoIwMczWb1y2br7hJOoJIHpMwsABcfwjn1WabOHeHtJpo1J2MAoYjOwD4l3b2IYyAZgZAoVs7oC4N77fVWw+JCCB8ElXULqrsHyAZJY5jMfWnTw9qN9riVsAAm0rcoG7bcWMdjH6dKMcWsnVac30uKwZQwI+H4woH0z07nrS54OLLqNRbZfitET0PqRp/UVl6uZ1OJ+P1Vzqliv3SVr9MxMuy7jyVeQG1MzzPP9a9Udy7tb1doj7R+n516jS+yhwABSGX91wm47MzkyWJJafcmug/st42+5rNxiYXcAeqzB+okfOaBXeHMlkr5jr6PUj23C7uoBIC8+tTeAtPt19rbdRgfMWFPqI8pmmO0j7igtZjJp3+wNfJCMcA8UusX7hts7JEuvQQZI2jlzzmvX+JIr3blxwoUhdzPAAKoeZ96VvEXilLBO5GVgQq7hg5JDYzGDSb4w8R3SNg2gXGW4wEkEgJtBnO3E4786xdNo5pjvsD+yIk8Noy7hdMv6pWwpBwSOoKzzBGIoHqrKXByU4IBWMYIwR86SeG6Isu6zrLtrBLeo7IPPbhd2SoIjmakv6fUrZO3VhlAwCggmQDsuCcgHngHkCTitWHSCI0HK5mr23aj97h5B3W7hQ+gfRAVg5zM0OvcPJ277RcCMho2nzLjFh35jp1olpHN65e2Xk2pbDruYAGFBbbgyf7VVt8VIVSy87S3DExLTjrAxR7LpEh0brC14DYuNlLhSGUnAMgBCVM5E5FGuPOGtQ9ociEOSPMKFVIgSDuzyjMcqGPqymme6kBvNX7SnP9KY+J6oJZVds7lZefdY/rTl5ACi9ookblBOM+F4VntXJJFyVODL7Z7QJUjl151B4Qdrep0fT0uCPmR/QmumeMdZbZdpRSxU7TPqAkTA7cs/KkPR2nR7bIFY9AwgQfTgjkc/lSdMXQvbzsUPEzxI8qolMPjq+Tp8HO9SPoGIpD4J+1/V2VCalEvgFfXG25t3DdMeljtkDlmCZp/wDEnD7p0wLJ/EDI5RtYZ7ZriWp4Wwd0AkoQp+ef7Gg+iyeHG5j+eVm62EPojhdmT9pml1VjUDTFkvrZLIt0BNzQZCQTJWJPzxOY5HaO71ZzmTzznPvQrinCjZG6T8vf2NNvC/Dt25ZS4gkFAfymun6frImv852KfpsBa9w9kI1phGPYU3eAVZ+DcSYH4VfmJyLIOP8AzoO1COIcAuIp8xCFOCelOngHg5XQXrVuzdK3w+/aR8Um0QpJ57IMzWh1yf8AotMbgWkj43dqzWQvDg87CqXKdPxRAsbiDjMHoQelGdHqluAsvKo+IcAs2mcbCApaPUfhBMHn1FZ0lhEX0CAYPejNC2aSZrnkEeyN04mjrIiq7LezbILz1ckfIxUOpsksrdACD9Yq0pqzZ4c90Rbts5/wgk/lW49jGM34CsMYeyh8fraAaa1u1SDuUH3aOvzp28JaTUO+p0Vy8LTgsSlzqJK+mAegmR/MKVOIaJ9NeXzrLqzLjdIkSRMfOutaC1aa5c1JRReI2eZGdoVNsziSCZIAmAOQrhOsuDcng2C4139ECxpBsepXOOEXLeqv3LTnYysi7oLSA0N8hgfcV0X/AOi0VLhGoIhWaVtKPSsRlifYfKa5lxQ27ZAs2/LZiWdw7FnIHWTtAkkwoHOuk8J426cKVghuXDb8qN0NtBYufogY/wDTTTad0bGl3Pf5q2Z8zAN9734VHwpwqzfvhHJUFd2PLXIYqgwD0j7VF4106jTpZ9aJuIlhzQo0MMCeWIHIT1oLxG/5DWdQLdwuTu2gR6VRMcpksT3HrHvWPG3iW3xFLN3yzYa15lsW3YFipRPUeUDJAwZ2ntWXqY7kIHG1J5ZzmN7Hp/PVOnhS7PB1CJ6ALmcDAcnlumR3zNAuGuy6i1uG3dZcc+guscx1mhvAPGqafh9vTk25G+dzyfU38qjoCYzzg9KrcE8QW7uqVFckneQTMciSASPmeVAaphfG4jsCrNKcWkOoWdkq668BfurjDsM55OwrFPfD+D2gWOSSTOY6z0ivUw1ra4V35Nx7o54ms6a/pNZd053eXZVVKyF8w3GVjGN3Ln7UpeCNMq8Rswsfg3G5dYC9/fnVm1xtEtXLO0+YWi4DItybu5WYggnB+x69SXDdPas6/wAzdG22w8sAsQHKtIM5UGR9KHkBZA9gFbFZngODgUH/AGhpvuyJlQIPSfVE/f8AKhfirQJauLachhtuN5m3a0eogAEnlGO4P3ZeM6O7bdr4uI4ZfMUcwgG05B59z8zSbxLjfrDXbNq4IYEHcgIIXrbINW6HIMY3mk8wFkqXQFmCm6wYrp8LAH4QcBUusR8UMCOwUTM1Deazd06hbgXaYYMsZBG0KQZI29xznnRfScTsXgrNpiiNvVlR4JDbZb1KTEgCM/lSrr3tAOtrcRu5kiDDMJEAYMk0cBkfQqIc5g9kwHhm5N1oA2W9O9Ibk2dwnpEzjPzFVOIwAFR2ZhaAjMYlQCIxiSOlS+C9eqWdRaMeooy7jjG4HbOA2QfeParegvK9wIwTcSShMHvhiPiExVGTmPLfRGR4vjy4S/5zEsqu20QWlj0IUbxyHqI+4oi3FdS8B7hISTMBsQASY55H3mrmp0N23p2uXLXl2ywgFQH3EqSyqYJCieZgmKqcO1gDoBbY223AfhAE9VgKPV1EL3q/K22FBr8TRKvv4ouPf8+6A5VAmJUbZPKAQDJJP09q2t8eKXFclvSFGxX2rg9oOT1H6VC2h8tgGssguRtFwLzXpBEjmCf1xVS4jMyI2yTgRkn1ZPLt0qAIV9kNpP8ArP2g27yWlZHtlXBMw6lc59J/IjpS1w67p7nELz3STZd5DDAy0jmMYNAdR5ilyrKAhIMgJC4+EdY9u1UdLq7l1vLUgQebEBBAgEk4AAFVjSgkuaeQhXYjypt/aDorLuotbgpQN6smTnp86b+E3bWk06yxZE9IYDLAGAYnqBNc91HDrigeZfXaWCq4YMpBG6JTkCOU+/aon4s7J5JuB1XK8wZBHIcz2z3+tDv0kj2tblwbVkYDCSe4T/xrj2n1VlggPNZU4j+LmefLpU/hvxM2nIRrqpaa15m5rYG0gKojOfTA+SCuY27bkrsdpwyBVO7lE4nvFYAJm411oZpb0GAT+QwPajSH4gZbBNI3MYFP37SOEC35jly2ywhmFXduvC3AC4wG/TtSbc07W2KMIIVDjOGQOufkRRjgvGhL6a9bGpLAsqhAcorQSznryMZx1xAbjYYXpvOwdwjOqqo2KECqqeqDCgCD2Ga2+ndW/LOGe9KenEl481soNLfDMQOlP/gTWBWSGjaWZlj4xsaF+8H6VzsCwLsqLptkEkEgNOYGOkxkEczRGxq7NnftOoDoCdoIhfUNrkwSUMjEqffODdZ1waqExObyrA4CMsf3Rjxxxn98WzrWtbFFprZAbdtZrrKpnE/C32pt4JrUWy3m2yiq6FifLcOgUWyy7WLIe85iAIzSja8V6fSi1t4eTJiS4IuHYMwyEx6iQJ5nNS+KPE3no1lNIUa4CZe/5ewsnoGwABhENtE5ArGbJGLYR5bsLNfkBi3YKDiPA9Peb0akJ8ewPtLXB8P4aA75kzOPhMDsRt6oaY3LTMjWBYbyrvmuiGZVgBu2yXDiOYjJ61z3RfvP4TW4ZrNu6iNnkd87Z5sC5IHuMGiWl0V9ktJdvFUF1kJgPDGSyDMSCWMdJmiZOotIJfv/AObKsRTSE2Tuk3zCTLEkwOZn9a3U0xaDwebmufSi6AqQTdK/wkKV9M5JmImsWPCrm7eRnHl2SytdE7SQYAEAnnE4xQBlYd790mMeBv8ABAL9l1MOpUjnIojwD8O+pnI3CR/lIxWmvuloDclG37fID9KK+AntjWI1615lsTIhjHY+n/5Y5zUZDbCnb5XgpmXhl9kDI259xDITDLHX1dJkYr1Hdfxe1qpuo9uwxdgROCqgbTAGOf6869WQdW5hxDBt6ttbUc5x3XLf+M3LjzcaTjMCTtjaDjPIU3cO4or3rZnBtgFp5kEkqR0ieX96RNGomIySAp7EmM+39qbtPw+1bdNup3kuqwEVDzHqA3Exj8xWrqo2FuKztLM6vMr/AIp45v3bZMM1skwVIKFWKxy/3oQ2gdTZuvblWKXUX4i1tWUNuHIAgYnmKqcM1JF138rcySYzAYk5gGecn6Uwanj906ZbkAMGX0oR/wAogLtaRy9IgCeeaHDDHTWBLZ+7k0eLyLli7qTZW4bYO0/A6qWA7cozBrkzAM0TE+09WP1q1cu3LjXW8x/LjcTJAaSIBWYx2zyocmoKXAy9iAemZE/nRMUeIq1VPIDVDZFrDrbRkF1T5ggmD6cspDL3IzNX7ejNsW7qDeFt4mADifSJyDnHPBoVwWxHmXriC5aUQzZKhpEekxuJBIG4RknpTNqeNG4un0yAC2x3W1IhlViwKzynmAfeq5QQdvmpxbjdGP2h3PO8o2itz0utzO5drQysCMYZCJ50h2tffs+TcAKsrE23PP4dvpnECR9xRvSzpluLe3BrVwQqFWAHQMZgjPP3NEOMcd/e7i3PJsP5ThCWEhFOdokqGypjB5GOea4rb5KsKcjLo2m7w3xq0NK9/UAAJClnAJHRl653yMe3akfiensvduuQyt5waxtlENoMPQP5WKkZ6UJ1fF4Ny3M2BcYi0CxU7iWBfOfVmPei3hzxaLKMqoDcuGJf1EekFisDCkgenPLnTeC9luana4E0UW0T6rqq7SNzC5JBXJ2AhTnABMdTSfwe5ch7cQ15wNpEGXBg5Ht3/iq1xbxMzXEuW2G0LEA9YghlPTt/tW3hfhN3U6fU+VtJtFbpNw+rcoc+hoxMZ3EDlmrY2ux86k94DwWqDUWotBGEnbKgHMryVsxyLQOYk1JpBZshhf2OpVY2mZJDK2xu4PMmMj5Vd4BqrNvTG4r7tUQykNDJBwI5ENBmetCLWrsnTtb1Fpt4yrW22tl5KMHlYJzIE4HPlUgwkYlSmlaXZt9EQt8Ce86XfM3IVuXSSPSLaxCGP4jDY7R3oPxq7sNlQu3ZbDFSMElidxU4yNuIE9qNaKzZu6O89hro8q2d9ltpAMqd4cAFgdvKAQR2qseEa3UoL6oIkQZVW+EgnOSIHLPyqTQct+yoJtm3KI+CVVQ2o9TeWhNzAGxSW+GTmSDAAHxGpOLPZ1N03232kFtZO3fuIBgLyE/CKHeHbJvWgq3bNiQVBcH1egKdxHMTJnoSYoQbN+3uV1eY2rMwRuBOwHmIHToar/L28u/lK9k5YBQWdPaZj5p3NbWNxVSQvs0fD8+VOWqa21tBa2+UihCu31stwnLli22Ic/MdMVL4XuWxbW1ccC2U3OsjJbJV0BkiNv8A0noYql468uwgbRgKlw+UzKxICj1gCSYnn8hUXnMgBSBxBcdwhet0Nu3qBpm3rb3qxuNzYhTAUEbckgAgfepePWbCBdPaIfYCzuQdyGQxVH5fBAk4k1T4qf3m3ZNt1i3bUXHYbWDQUiYlpAnrVHhlotYuNcfbbDLb3AbmEyxAXcPTgGT2gdYvDNrKHfKAS0KyouC15iPbdSCuLg3qTuJG3DAxmSI5ZmsO15mbyRcAW55vlsRzgncBiTg8udBBd2NtUyATkcjkwwmOlMHGL29lXzU22xtVob1OQpYSOSgmPYzjJpOYAeFFkttu1p4d8R+Xqnv3gWDBZCAc1AVeZHQVBxziNprzXbKtb3yWG8mSzFj0EDuuRijOs4a2qUCysMFnb6ZxgjBzkUqa/guotn8SzcA77TH3qqLw3Ovg8UnmbIxtDcc/qtb95Y5gfnRHhNxk3W0urDsIKOYiIhpjaDMGQD6e0yB1CiFjnmfvip7OoChQgI6sT1OMCOgj55opzPLQQIec7KOa3iaBdg5hiSSxI5QYk98/U1igLrvJJOe/OsVUIWd1YZnXsjbW7PmD92uMAWWPMjchmOYwQOc4/rUlsAaxnRD5Nt/8xAGJJ55OSfeqvC9YbPqQwxkT/h6j5H+lFvDuse95iuw2gblkfC4MgDurAEEHuKm4EA2rmU4gBTccZbFsX7TAteYGOggHlHPMz86EaC1++Ha9zYEUszbS2JAAA3AEyfbFVOM32Jg8pkRy+YnpTR4M8OWbula5cuMru5VdrAbUWMkEGSWn/pFLDFnuoeI578eyBa3SMjLbDLscKA2BkGJaT6T3ExmorVlUJ85WKAcgYJg5CMffr78qaOMcFt6a0DdveaGJ2KoCMIAyzGY+gM0H1+nQWyd5KMAVzJBj4XiM5GajmRsVY6PfZXeDXraWHfaEUk+l23Kx5TkZgHlBmo/EWqtDT2blmPOYmWE4UemFHTkOXc0E/dmayDvxOFkz19UVnU3rZS3aIMqDmYA3EE4g9f1phGMrTOf5aUdvWQuyTuuwHY/5pGevQk1ZtcJ1Vu4Pwt2x1uQpR5gyCm0kuCP5ZFA3w3eDRe5r7lq6bq3CXII3AzkiDGOQ6fSrS0jhUeJl/cimq2q92bW1nMsHUtnJIgwQSTMjlFUeEtc3JbsMBc3Ha3XI9Uz02zj2qTQaU6lDdv6goVICs8vuWCdqjnIxzIGa2/c3tahfJJLGGtsvVWBG72gzPyNQbtt3VziSLAVG6t7SM9t1jeIJIkEAyCpj/fMGOVXeGXtWLbixvKXgUdVMzIIhx058/fnVbUrdAK3w0M0gE43CQWHTrGO9Uf31klFYhDG5ehjvVlWma/DZxWS7WcepLgkMCIIMwcEYxjPv8qvcL1nlvuL+pkJkc1ckjtzjr71PxPQm64vXX9LKDKiZ2qogdJiBQrUaZQA4bBkR1DCIBjuOvsaWztlWLYbTJr+LbQyowU3Npuuo+IBQAPnzk9561PovEhWxdVWILIUnOcECfcd/elV9USpUmRMjqZxy+cVd4XcVFKkjcTORMe2aiWBoV7J7JrhH+D8TtC1ZUW7Xm27bBXIhtxEqD0bPKciqXB+NPdLDUXNyFgHLx6QxCMwnkVw2OoqvfWwxFuGFwSTeBxuiVG3ltnBPPr7UBe2zGdpzzxiTU277qDpnMIpXdRqgmoLW7hdVOHKldxjJ2nlJnnTALunbRi9cQtFzyyqbgV9JbcSTGZGI5Dn0oZw3whqdQm+2g2xuLMdq842ycFuu0TA5xNEF8J3LO1bj7Q8RmVYmIiMTzH+k02AJFKLZXgG+CtLmh0z6YtYe4rhdwRoKsR8Q/mmJPWryeEnuaYuoS0jKCCSzM5XExyUE7jPY4HKoeIcEAtrbtuAwMmP5TMHl/N6fnjtRrwxxAJpWsXLhLLcZUJ3H0gEttgGQCGH0x0q4tFgKQcwuopI4vwB7AtyNwckBlO4MeixEq3seeCJre9o2RSpKM1slmXedw5SJjaxHWCfyp91PAmLJd81AtsO20lixcB1U/DAiDzPOKBa/w4drgBiehALAyVA5A9zBn+9Vy1nQ4US0NulT8K8WW2FL7VYXAVJJllhlYYBjn1x9qb+J+MgiEAGYjGT8xyg+9JfDPDALgXb21d6jkZkzEYmYBNHbnBUI3eYIMYIIMEMVA3KJMD86Cm0bXvzRun1P9MhyReMMWYPcu+Y7qGYklmBPIOT1jpVY6ZxzEUZv8B3OWNwbScHpBjaQY5EH8qKaThnm2gJIfeUIbBIG0AgRP8QJowmhss5ga9xtJxDcor1GdXwwWnKkTgHPuARz65rNNmFMaZx7qo93zNQCQNpcY6bZ5fbFb8R4k5u3CDtDMZCgAY9orbgNsPetqwkT0wcZiadtT4Y095y0MrHMhpE8sg/KpuIBpU5FKums+YAly2WwYO4jafaPp9qLWZ09pbUyQSfeGgjH5fStbVjyrrITujr8PUr3PahHGLxBBU7TnIwefeqA63Ur2OABKZdXozaU37jC4LazbUjcJbmzA4MTgewNBbvGTqbb27mWgtbJ/hIyQscpE/Oga6u4Vdd7bSJIkkGM5qPT3BgEcyORg8+hqZi7lJs26OroALIm7sbbIlQEkCQN26fywaq8L4KLzEu+xAslsN0z1/8AIqpxy1subdxIAETmPatOH8RKKyRIYERPcc6cNICgXgmqU6LpyWB3kz6GEL9SuZ+Uj6VV14IcoMmYwDmeUDn9KgsiDRfgF3dr7bdQ24dcgY+39Kc7bqB3CIXvB+tt2AblqBOEDKzjGdyqTH69xW+n172VFtgVIGQwg9/61Lr/ABXea4QsKvQCTHXrifeKIcSb96tfiRvRJVxzEAtt915498UohluUWGgNNIFxPxBNs2jbV+oLD4SeZWMz9aXr+cxFFb2kCqhOSyhpjv0oXqedO0i0PISRuj/DtBfuWmWyhuJG4nkEZecziSsgDrPtUeo8L3jaVrcO0w1sYuCYg7TzHyzTB4F1R/dXt8gLpae/oQRXuI3ihmkwlzyFdgCwWkMhrbQQQymCCIII7g1rOZohxu5vfceZUT8xIn7AUMq3FBnymla1LgQUubjAkbSsGMjPP51nzpVRBAE9f4p5/piqYqQ3zAGIHYRUcU4fuuncM4+xsW1diSiKOeMCKF67jqgncFZeZVhOR1U81PYilC1xS4MTj5Vtm4c4qbQG8Ik6ixQVe/qycLIXt7cxNQ2rxBGTAMxJj3q5xewqEKogR8yfnU3A7Cst1mWSoBWeUknmOtVvfQsofEl1I5d4svlrukMBIIJzzOPuaBanitx1Es3Mn4j3+fsPtVs8XuGbDnzLbQAHztPRk/lI9ufKpL2hRFAAmOvf3pm7q9xJ4QqxxJgcluckyZnv8/f3qXiVyUP4jGSGEkkk9QfuTPt71ZXT2nmUIY9VaM8uRBH6UHCbjtnrFTc0hUkkCioUvsMhmEdiR27fIfai3C1IQNJme/LpihWos7WiZonYuege2Kqk4T6YedWbjknJJ+ef1r1Vd2a9VdI21//Z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AutoShape 4" descr="data:image/jpeg;base64,/9j/4AAQSkZJRgABAQAAAQABAAD/2wCEAAkGBxQSEhUUEhIWFhUXFxwYGBgYGBwXFxwYHxcXFxgZFxwYHSggHRwnHB4dITEhJSkrLjAuGB8zODMsNygtLiwBCgoKDg0OGxAQGzQkICYvLiwwNTIsNCw0NCw0LCwsLzQsLCwsLCwsLCw0LCwsLCwsLCwsLCwsLCwsLCwsLCwsLP/AABEIAM0A9gMBIgACEQEDEQH/xAAcAAACAgMBAQAAAAAAAAAAAAAFBgMEAQIHAAj/xABBEAACAQMCBAQEAwYEBQMFAAABAhEAAyEEEgUxQVEGEyJhMnGBkSOhsQcUQlLB0WJyguEVM5LS8EOiwhYkU5Oz/8QAGwEAAQUBAQAAAAAAAAAAAAAABAABAgMFBgf/xAAyEQABBAEDAgQEBQUBAQAAAAABAAIDERIEITEFQRMiUWFxgaHBBhSR4fAjMmKx0fFC/9oADAMBAAIRAxEAPwDmoWsgVJtrIWu2DViFy0216Kk21sFqQCbJRba2C1uBWdtPSjktIrO2t9tZ209JrUe2vbak21nbT0lko4rEVLtrG2npLJRxXoqSK8BSxStaRWIqXbWu2lilaj214rUm2vbabFK1FFY21KVrBFKlK1FtrBWpdtY21Gk9qLbWCtTRWpWmpPkoitalalZa1iolqkCowKcv2T6OdRf1BGLa7F+ZyRSewxNdb/ZboAmktmM3Xa8f8oPo/wDjWB1+QNhDfUrV6U25C70CNeMXNvTJbByxAPv1P55+lJ2m4h5NwRzIyeyyN35U2+LPW9tP8QUfMmCfz/KtV09nTbgilr20mGBU3IzAccgM4ED3NcwHF5AvYLe3ofqqGk1lwLC3CMmYGOZiJ9j0716q1zWLPmwVVpBC5hh8+4/SvUZ4BO4KN8P2XMbTBgCORrfbQXQasqZ5j+If1HvR9CGAIMg12Oh1jdSz/IchcFq9O6B3seFFtrfbUgWvRR4CDyUe2s7ak21kLT0o5KPbXoqXbWdtPSbJRbaztqWK9tpUmyUJWs7al21nbTpZKELXttShazspUlkodtY21MVrG2lSWSh217bUu2vbaVJ8lAVr22pitY20qT5KErWNtTxWpFNSlkodtalan21gio0nyUG2tStT7awVpiFLJUtSkqR7Gu9eC9Myaeytwyy2V3EwI7AR9fsK4xwrSi7ftWyYDOAT7TNdq4nq/J0rOvNjC9gIhfpj/wB1cV+J3gzRRjnc/wA+q6PpEZdG4+pAQq7fW9qhB/DtFnJPMlScDucE/Q1f1F1Ll0uS6KbZuMjiDCgLMHouZA/m96BeHeJ7H8uFMjcdwkmDkfbdW3jbiDWrDKpJe6SAzNgWzLBZPIY69BWTBWVBbkjcXbdlS4fxazdNx87d5DgwYucxEdCp/wDaedepH4DxsaUm7cXelxQuyBiM22+xuAnua9Ws0gCkmatgHmS+uxNNO38R8D6dan4EbgkEHaehxnuKKnwlcZFBvr6ciVM/rVl/Dup27RftfPaQenWKCi1DoXZRuooJ+jMgxkbY/nuqZYkwDiJkde3P5VYQSAa9ofDeptggm2w9nIP0kV7TXwxZdpUodpmOYkdPlXRdI1xlmeJH81QtYvVdF4cLSxlVd7LbZWdtSbaztrpFzeSj21nbUmys7adNkottZ21Ltr22kmyUW2vbam214rSSyUG2s7al21nbSSyUJWsbam217ZSSyUJWsbam2V7bST5KCKwVqfbWCtJPkq+ysFan21jbSUg5QFa121OVrBWmpSDlARWpFTla1K0ykHL2g1bWLi3EjcsxIkU/2/FdrVaZ1K+XcRQdhIIIEZtnrH3Fc9Zau+HAo1dgsyqvmCS/wgdZnvyB6Eg1i9X6ZDqIzIR5gLB+HZavT+oPhcG8ttdF8L6MWtMb7rL3iAg/i2ZiPpLfao/HXDvO0LEc7MXR2IX03AfbaZ/0ir3iziy2bG+0AGP4VrsFEbmEHC/7Vd4FeXU6dGYDbcT1LzEMNjr8hn7Vw2mc7+73XVk2zI91w46XcxIRivMCBhWkr15SG+gFeo1xDQvaDIqkvYvPauEHaW3Hch+Q2N/1Yr1bQcAKKrLAi+lvJfTzLJDfkZ7N2NC38Q7GKtYIYcwSP7VS8PWTa1EhyqH0suBLAfCRnEznnimTjHB0vrPJh8Lf0PtWCXiJ+J4Wg1z3ssbFV+FcVF/dCbWWDEzI6/8AnvQzj7CzqJIAS8A27swgGfbkZ96o8OZtNqFFwRnaexU4ke3X6Ub8X6I3NKxHxWjuH+Xkfyz/AKaIglMGobIFTM0zQOaed1WKVjZQbgXFIPlXDjkpPQ9j7du3LtTEbdej6XVs1DM2/P2Xmmr079NJg/5e6r7a9tqbZXttEoXJRba9tqYLWdtK02Sh214JU22tktyQO5imLqFlODZpVwK9tq/xKwFuuqiFDEAZ5fUk/nVbbUY5BIwPHBFqUgweWnsaUG2vban2VjbVlqGSh21jbU+2sFaa0+Sr7axtqxtrGyntPkoNtalasFK1K0rUg5VytY21Y21rs6CmJoWrGEuIAWiaR2+FGOJwCcd60bSt/I32NND60IhbbBjapg+nbA5xA5d+tCtTxFrrKHZcKFIQNB95Mma5iXrskYssC7Vv4ZiIHnP0Qd7Jj4T9jVdhT5wa+qoFTaQB/F6do6HrIP5Vvq7KOwNxlhOyjbuIOG5kgY59xVkXXS9tln1/ZM78MV/bL9P3QHj18vo9LcgkBGRjMQbbKCBH8TrAn3NNX7KdaLli5a/kuGP8rjdPtLbqHca0qXNBc22o8q6tzYF2iW/DbH8uQxOJAoP+ybXG3rTaJxctmO7MjSG+2+uZeQXvoULJ/Xf7rU8N8cYY42QKTB4ytW7OtL3t2y/aV9qj/wBRfw3J+QA+9Zpo8bcHe/bQ2YFxHMEqrehxLD1CMso+1ZouJ7cBahHIMd1yrU6dPPgxthncnuT1P2rz6p4hPMZJ+Pa2B/iMfnW1gq+ouB0DBjCnqCpjHtGTTDavkQoEEdPb2rEl3G4Wk1tg1slezw5b7kXCxJXBmYNHdErKAl4zI2N2YRAP1H61jiVv93bzU/5TZZf5T1Kf9vzjtVSxxm3edrLzbbd+G3fqCJ5H2qAyLdtwnGLNjyVz3i+lazfuITJVjnuDkH6iKYPDvHAYtXT7Kx/JW/ofpU37Q9FBt3cSRsaOpGVP2kfQUnjFb+h1b46kZ81z/UNEyYGJ/wAj6LprWq12UC8OeIFK+XfaI+Fz+jn9G+/u0mz1GQeR6H5V2On1bJ220/JcFq9LLpX4PHwPYqptr22rBt1jbRNoTJQ7aucKtTdXHL1fYSPziottX+GoQGYdgP6/2rK63qfA0ErxzVD4nb7rS6PF4+tjZ2uz8BuqvFk/FY94P5Af0qntojrSH2uDIK4I5HJzVXZUujS56CI/4gfpt9lHqzfD1srf8j9d1BtrG2rAWqnGdSLNh7h6DHzJgD860HyBjS48BAxgveGjkrcpWNtT2iHVXXIYBgfYiRXtlSa6xYTEkGiq+ysFasbK1K1K0+Sr7a1K1Z21jy5wOZMD5nApZKTXWaCq7a3090I6s3JZb7Ax/wC6KMJwJmDHzFBUkQZgwAWMjoJiY6Vr/wAFNu4suhJBiAxiBmRHLIPbAoSTUxuaWgra0WinZO1z27A2o9XcdLaiBHqPWCWJMzEUtnVZ3gEnpI9J6f1pj43pXW2XLD/KDkkiZAMAHHISeXeaXOG2A8bgAs+r1dgTEzEtET0muY10dkDsvQYZ7CaeGX2dEuXCCQZCgfEG/DUfUbm9hsq/odKipDBhBbMMpBk8sDHT6Ch2jtqV3WwzBSwVifhcrzjsZwOn1wR1zh1KiQSuQBt9JHxKeZPv/alHGGt2RLHkqTQ2Ree7ZLSLti5bIJ+IxuWPlB+5rnHCtUdNrLN0bZW4sx8Pq9BUewBbNdG4TrVt3bRLAEMoAzJWQDjlPfnSL4v4Yw1z2LQBfewRV5Bd0qT9JJPT8gJIwCYn1H+v4ENqneb41/xdO8Ta99SbVvS30S4qb7iuQAVKoVIJByNxH1NermdzTmWFwglWIJXIJBIke0V6tD85pIQGNdx/gCoimDEEforK8TGnt2yy7vMdzggEAQCRPPNGtNdt303o24dT2PMBhzU0qeLbMG0kwU04Y9RNxjz+1eOofTaa2Q+xmusZB5qltAJkZEvyNYLYA+Np7lN+bLJHA8BNfiABtM1oONxggt1G4CJiJPIDrS7x7RbA7kbgvqEz6egGT8Mxj3xFXdHqDqPINxBv83mpMEKocmDy5+/OtfGLxprn+O4q/baf/iaqjZ4bsFe8h7C8KzwzQ2dUv4rvdx8DnZEjB2rH0OfnSv4m8KPppe3L2e/8Sez+3+L7xTNdsOtlnYKGtJ6WRjuEDAYEDHLGf61f0HGx6EvYZraMTHplh8J/sata8sNt49EpIGSDfYrlA9qIaHi92wpFq4yg/wAOGWfkwIHzGaaPE3g0Zu6Qe5tDl87X/b9u1JDCD8jy/UGjY5P/AKYaKzJoBWEgtdN8KXm1Gn3s+5g0HABB5wYjpyq+2nIrmvA+LvpLvmWzI5Op+F05wex7Hp9wem+HuOW9cHNu2y7Y+KDz+VdDodeHtDXcrj+qdKIkMjB5edlF5VGvD6edbHkkQ5Lb2UwBuKyQSOowOtV20ssFM5MY55xj3p94NwG1pbSWEOEUD1GWaAPU3c4rJ/FErnxMibwTZ+Su/DsbYpHyHkbD58rj+h1jWSNFqjGotOba4PrtkF0dT1ECPt1ombNOPjHw1ZveXqji5YJ2sudyn07G7iTM9M9zS+LNG9B1Oemqqon/AL90N1uC9Rl6j9kPt2JNKH7TdVtWzYHMzcb5ZVfz3faujWdPXMvGHDWvay6WcyDtUAYCgDb1+vzNE9S1FRY+qj0jR3Ll6Iv4A1XnaXZPqstt/wBJ9Sn9R/po09qlr9n2hNrUsqsSGQhwR2yDjqDj6mnm/p88qt6dqMoQD22VPVtJhOSO+6EFK1KURbT1o1itEPWSY3BUNtS6NBvBMwM4noCRy94qY2alsIVDQYkbfhnmQMfnUJX+QozpsZfqmA+quaFE2AbXlsk+sTPU9CIqCJZmIOTAy2ADyk8+U/aruqvbAIYk4EbSOYMHlykUM13EBp7ZMhokQwIkmSeQ5k+3WsouXfRsuyhPHdaGkSSLLbmQwSRtgMdzYHq7dfsL4e0BrX8bMJJI2wYDRHU8vkx7mrumubRde4EYuhORgQo9UbD7dhj778Fv+ddvPvUWlQoQxhtwmCu5cSgJPKTtHSgNUSeUZEQzZMmkt+RabmwKqY5yzLtAHqBEhQZHL6VnT6e5g7SYXaTjJXGDPKtOHatNQfMt5FubbKf4VRkcmNuZmRE4ECJNXuK6hbatbVdsEkEESQYJP3OBQgmo+yOjeSardCbhJeWQAAAkbxjnIx8hJ+lA+PatUuO1ok3bstdunmAf/STqAORPMkVca3uK7VbqApIznqJ5Ypg4R4MbeL99IPxLbbkn+K53PUL/AOCvUShpa48/z/SeZzWVaJ+BPAdsWhc1ai47qIQ5VFMETHNj+XKvUz8N15ebdlh6ObMpIntgjPt0+orFDYDk7lYcviZmyuB+Nm3a68FPweWgB5QFXH/Ua38T3VVbFpgdxtM0AY9d1hB+iinbxH4IsXXZ7VxrVwmSGJdCZ9/UPuflS14p4NqluKxt/hrbtpPxWyUGWJHw5nnBzWfpNdG/ENPARj4zRJ7qbw9p1Hk7RAFu7cj/ADP5Y/IVU8Tjd+7J/PfLfST/AEamXhmkhFgYXT2x95c0B4xpz5+nEf8ALtXH+yg/0pRTh0ptH1UNfBb/APEQLV0pIYqQ1u4J+Nkz2IhuWfi+lTWtKTeugFNo2W2DgmQLc4j+vah/D7DMrAsWBuIgDfF8a8z1wnXtzNW9RrAl26Cu7fecYMONqqsr070a6OpSxijHNbQ9y9o9c9pmtlWYea6hZyqqqnE8+ffrWnGuBWtWDctkLd/m5Bj2uDofeJ71BbZrjoxZpJvNKnMeYtsZjlAj5Cp1u7bhIuRvuYgTMW7YAYdef+9Xtari0PbTkjtwy8tzyTabeJx3HOR3HPlV3wzxm5oru9BKmBcQ43KP0YGYNP8Aw3VLdfKgNb6++51O0849Mx8u1DvFPhkXt12zAuH4l5B/f2b35H86tbk3cLPn0ILSOU4cK4nZvvpmtbnW6xggfCUgsr/ynMRTjxO6P3ps/Dp2P6182+FdHdS95m57flMeRKneIxj6T9K+h9LbXVr+9If+bZNvrIGVYR3DA/ahuryvlYwnsVl6TSjT27sbVTQtu4akdZ//AKGhYsVd44RoeHsCCVtlQIOfVdA6xmWqXyaO6BKBpy30P2Cy+rMymy9f+qpZtVy7xGT+/aj1QQ/T5COfWIrsFu1XE/HCH9+1O3/8ymPohozXnJoUultxc74Iz4GU/vgzMo8zHKOke4FP16zSD+zO2RqLKn4vLeR/pauo3NPUunvxjr3UOqR5Sj4IK1iozYowdNWv7rWiJgsgwIOdN7VV1Uh1UcuZzHIDt/molxvVJprYd2Al1GRJI3DdAB6LJq2NMseYGldpIIgggwcYzyEUxnHCK0sbtO4S4+wSxqtb+LbRpOTAzggCCx6LzzS5xXUG/egRFuSMjJGSJPc1b4pcvXr5thiHYsBbko4Cozu1vHr9AgASCSINVeE6SQzpvbbO4qJWCQJbG7njpk+1BOlDiQF1kJxbXdS8Od7t2yvlQGQKyrDBTzXcQO4EznPWhXiTVXl1Go2jyvPNp4UjIKNbExgT6jH+MzR3SaofvLW48u2gt7XB5yFYkieeTkUu+IOILuswDcFuwCGkZltonBEqMRnIoLUbt5RBa0NDrRzgGtGntPdSBccJzYZVVbbO74ckTmfSDBq85xbYspQgEk45r6QNsgEGRHaM0nW76H4w5V0E5ncRcuemIGYB6006nhy3bdtFYAW3VtgJZYBbcJHvJ6zEdaDhY5xGItGacnfFaanXNbIu2pDW2LKoYncRyn2/v7iuk6DxA+u4et9l8vczKygmcEgZ5gEQe+cRzrmvFNS7CED8yBAPLpzGKYPDt64OFatSCrrcEY5B0UTHWDJ+lDa9kg2dzt/tT1sIBa/0KO+HONqHa2iFiFmFa2uJHJWcECT2/WvVyDT65tNeZ0OSGUyZJ9cyT9BWKIcQDVIWRgkdkAut8euO7lUuWwevpJ+5xUGlvapGlmSD2nZ9Qcj6VNxXhVpA26+fMYGN1wKT7AYB+1UtJontW8KTanA/jUGM+6z9R71xYFN2+o+6IZiRV/z4JktcNDte2qBgDAgcvb3mlnxBwlvPuhELMumgARJLM4xJHQU0eEtcZZSQ4Agww3KOeR2z17UV4rwm29xrpuMrgAAAiDjEiJ6mioYnBnjNO47Hb3+yDfMWSGN3C4x5xS2ghg/7ym5WBVl9bE4OeTD70N4wu69az8V1jjBzdYc6b/EOku3ryAkFE3FGj2yGPOQRgcs+2VI2dzWbjuQ6esKVlGAZniRyJjrWtDqPGqTglENiIbj2WnHrrWI8slSEkGcjdd3n7xyqza1yrtuXHInzJaJyzWlBIHQ7Tyof4ldrxLrbIm3aYqudsq/PFVuJj8NAP75827/tWhCTgMuVY4kOcQmXTag27WovACVVmA6SHvET+VGk1e6wtwwpZA0T1K7opftKbmlvouXZCAvUyP8Ac1Z8T29uksLyh7Y/6UY/0otrtlJznNs9q+63t6SUVh8RG5vdion9B9BTJ+z3xIVJ0TRu8xWtg89jmbq/MNLD2Y9qUNPxAoG3ZUG78wttLZgfUnnRPw9pBfu6c222P8a3BgghSW+8EEdZqrVsDojfZUzBssdDtumX9qeqJ4Pdc4PmJy7DUAD8gKZvLpd/alpDd0D2g3x3LYE5/wDUGe/TlTetmAB2qrokn9J3xXN9Qj3aVUS1XC/E2qT/AIhqmiV81hkZlfS3P/EDX0AtqvnLj9onWakyB/8AcXfcf81q2cfFNKfS2ec/BS/8fbTXRqLCoWtg7dw9OQVMgEHkTRax+03Xvae4FsSp5C0xwBLH4+mKVNVpjsYTzHamDwpwvdw/WEqC1sPtaSI32yDy58utVavTywtDmA1YH6mkdqIGvl3HZQn9rOv7WP8A9Z/7qk0v7TeI3XCJ5O4nH4f3Jk8qV9PwC43Ir9z/AGo/wDQfu4YmC5MSOg7D65qxum1BcGmwoafpbpXC20PVE+PcTu3Ye+29wIG1QAO+1R/5gVUs+I9Zp7Xl2L0KDIVkVx3xvUxnPaazqDuM1SvLWu3p3l3WvNpIvDwrZEtFrb7st1nS6LqlWD7TcRgMkAABcMQBkAFRzAgrqNJca29ixd2FtnmxJC2fUzMGGGjcsgGcGkvRNs1IboCpPLMSevyrrHh/UC9Yu3CFAuNcZTA3Kp8wFbhAHKIAk/Oua10h0/l53pBQxtxxPqgPHteEezo7K21Fu2NzqANzAqFMgzyBwZ51Ys+HWfht3zX5IXtKpDfEAbYPpEEsB1OJ74XOPag/vKuswUnJn+M8++D+tNvCOLXH0othPSEtyQckKQsRIwcmrDGcsQUS7TnxCxvZc/4UkeQWwbbOSOoO5Ss/6nUf6qKanxCpR2tmDt3tGCCzoIwMczWb1y2br7hJOoJIHpMwsABcfwjn1WabOHeHtJpo1J2MAoYjOwD4l3b2IYyAZgZAoVs7oC4N77fVWw+JCCB8ElXULqrsHyAZJY5jMfWnTw9qN9riVsAAm0rcoG7bcWMdjH6dKMcWsnVac30uKwZQwI+H4woH0z07nrS54OLLqNRbZfitET0PqRp/UVl6uZ1OJ+P1Vzqliv3SVr9MxMuy7jyVeQG1MzzPP9a9Udy7tb1doj7R+n516jS+yhwABSGX91wm47MzkyWJJafcmug/st42+5rNxiYXcAeqzB+okfOaBXeHMlkr5jr6PUj23C7uoBIC8+tTeAtPt19rbdRgfMWFPqI8pmmO0j7igtZjJp3+wNfJCMcA8UusX7hts7JEuvQQZI2jlzzmvX+JIr3blxwoUhdzPAAKoeZ96VvEXilLBO5GVgQq7hg5JDYzGDSb4w8R3SNg2gXGW4wEkEgJtBnO3E4786xdNo5pjvsD+yIk8Noy7hdMv6pWwpBwSOoKzzBGIoHqrKXByU4IBWMYIwR86SeG6Isu6zrLtrBLeo7IPPbhd2SoIjmakv6fUrZO3VhlAwCggmQDsuCcgHngHkCTitWHSCI0HK5mr23aj97h5B3W7hQ+gfRAVg5zM0OvcPJ277RcCMho2nzLjFh35jp1olpHN65e2Xk2pbDruYAGFBbbgyf7VVt8VIVSy87S3DExLTjrAxR7LpEh0brC14DYuNlLhSGUnAMgBCVM5E5FGuPOGtQ9ociEOSPMKFVIgSDuzyjMcqGPqymme6kBvNX7SnP9KY+J6oJZVds7lZefdY/rTl5ACi9ookblBOM+F4VntXJJFyVODL7Z7QJUjl151B4Qdrep0fT0uCPmR/QmumeMdZbZdpRSxU7TPqAkTA7cs/KkPR2nR7bIFY9AwgQfTgjkc/lSdMXQvbzsUPEzxI8qolMPjq+Tp8HO9SPoGIpD4J+1/V2VCalEvgFfXG25t3DdMeljtkDlmCZp/wDEnD7p0wLJ/EDI5RtYZ7ZriWp4Wwd0AkoQp+ef7Gg+iyeHG5j+eVm62EPojhdmT9pml1VjUDTFkvrZLIt0BNzQZCQTJWJPzxOY5HaO71ZzmTzznPvQrinCjZG6T8vf2NNvC/Dt25ZS4gkFAfymun6frImv852KfpsBa9w9kI1phGPYU3eAVZ+DcSYH4VfmJyLIOP8AzoO1COIcAuIp8xCFOCelOngHg5XQXrVuzdK3w+/aR8Um0QpJ57IMzWh1yf8AotMbgWkj43dqzWQvDg87CqXKdPxRAsbiDjMHoQelGdHqluAsvKo+IcAs2mcbCApaPUfhBMHn1FZ0lhEX0CAYPejNC2aSZrnkEeyN04mjrIiq7LezbILz1ckfIxUOpsksrdACD9Yq0pqzZ4c90Rbts5/wgk/lW49jGM34CsMYeyh8fraAaa1u1SDuUH3aOvzp28JaTUO+p0Vy8LTgsSlzqJK+mAegmR/MKVOIaJ9NeXzrLqzLjdIkSRMfOutaC1aa5c1JRReI2eZGdoVNsziSCZIAmAOQrhOsuDcng2C4139ECxpBsepXOOEXLeqv3LTnYysi7oLSA0N8hgfcV0X/AOi0VLhGoIhWaVtKPSsRlifYfKa5lxQ27ZAs2/LZiWdw7FnIHWTtAkkwoHOuk8J426cKVghuXDb8qN0NtBYufogY/wDTTTad0bGl3Pf5q2Z8zAN9734VHwpwqzfvhHJUFd2PLXIYqgwD0j7VF4106jTpZ9aJuIlhzQo0MMCeWIHIT1oLxG/5DWdQLdwuTu2gR6VRMcpksT3HrHvWPG3iW3xFLN3yzYa15lsW3YFipRPUeUDJAwZ2ntWXqY7kIHG1J5ZzmN7Hp/PVOnhS7PB1CJ6ALmcDAcnlumR3zNAuGuy6i1uG3dZcc+guscx1mhvAPGqafh9vTk25G+dzyfU38qjoCYzzg9KrcE8QW7uqVFckneQTMciSASPmeVAaphfG4jsCrNKcWkOoWdkq668BfurjDsM55OwrFPfD+D2gWOSSTOY6z0ivUw1ra4V35Nx7o54ms6a/pNZd053eXZVVKyF8w3GVjGN3Ln7UpeCNMq8Rswsfg3G5dYC9/fnVm1xtEtXLO0+YWi4DItybu5WYggnB+x69SXDdPas6/wAzdG22w8sAsQHKtIM5UGR9KHkBZA9gFbFZngODgUH/AGhpvuyJlQIPSfVE/f8AKhfirQJauLachhtuN5m3a0eogAEnlGO4P3ZeM6O7bdr4uI4ZfMUcwgG05B59z8zSbxLjfrDXbNq4IYEHcgIIXrbINW6HIMY3mk8wFkqXQFmCm6wYrp8LAH4QcBUusR8UMCOwUTM1Deazd06hbgXaYYMsZBG0KQZI29xznnRfScTsXgrNpiiNvVlR4JDbZb1KTEgCM/lSrr3tAOtrcRu5kiDDMJEAYMk0cBkfQqIc5g9kwHhm5N1oA2W9O9Ibk2dwnpEzjPzFVOIwAFR2ZhaAjMYlQCIxiSOlS+C9eqWdRaMeooy7jjG4HbOA2QfeParegvK9wIwTcSShMHvhiPiExVGTmPLfRGR4vjy4S/5zEsqu20QWlj0IUbxyHqI+4oi3FdS8B7hISTMBsQASY55H3mrmp0N23p2uXLXl2ywgFQH3EqSyqYJCieZgmKqcO1gDoBbY223AfhAE9VgKPV1EL3q/K22FBr8TRKvv4ouPf8+6A5VAmJUbZPKAQDJJP09q2t8eKXFclvSFGxX2rg9oOT1H6VC2h8tgGssguRtFwLzXpBEjmCf1xVS4jMyI2yTgRkn1ZPLt0qAIV9kNpP8ArP2g27yWlZHtlXBMw6lc59J/IjpS1w67p7nELz3STZd5DDAy0jmMYNAdR5ilyrKAhIMgJC4+EdY9u1UdLq7l1vLUgQebEBBAgEk4AAFVjSgkuaeQhXYjypt/aDorLuotbgpQN6smTnp86b+E3bWk06yxZE9IYDLAGAYnqBNc91HDrigeZfXaWCq4YMpBG6JTkCOU+/aon4s7J5JuB1XK8wZBHIcz2z3+tDv0kj2tblwbVkYDCSe4T/xrj2n1VlggPNZU4j+LmefLpU/hvxM2nIRrqpaa15m5rYG0gKojOfTA+SCuY27bkrsdpwyBVO7lE4nvFYAJm411oZpb0GAT+QwPajSH4gZbBNI3MYFP37SOEC35jly2ywhmFXduvC3AC4wG/TtSbc07W2KMIIVDjOGQOufkRRjgvGhL6a9bGpLAsqhAcorQSznryMZx1xAbjYYXpvOwdwjOqqo2KECqqeqDCgCD2Ga2+ndW/LOGe9KenEl481soNLfDMQOlP/gTWBWSGjaWZlj4xsaF+8H6VzsCwLsqLptkEkEgNOYGOkxkEczRGxq7NnftOoDoCdoIhfUNrkwSUMjEqffODdZ1waqExObyrA4CMsf3Rjxxxn98WzrWtbFFprZAbdtZrrKpnE/C32pt4JrUWy3m2yiq6FifLcOgUWyy7WLIe85iAIzSja8V6fSi1t4eTJiS4IuHYMwyEx6iQJ5nNS+KPE3no1lNIUa4CZe/5ewsnoGwABhENtE5ArGbJGLYR5bsLNfkBi3YKDiPA9Peb0akJ8ewPtLXB8P4aA75kzOPhMDsRt6oaY3LTMjWBYbyrvmuiGZVgBu2yXDiOYjJ61z3RfvP4TW4ZrNu6iNnkd87Z5sC5IHuMGiWl0V9ktJdvFUF1kJgPDGSyDMSCWMdJmiZOotIJfv/AObKsRTSE2Tuk3zCTLEkwOZn9a3U0xaDwebmufSi6AqQTdK/wkKV9M5JmImsWPCrm7eRnHl2SytdE7SQYAEAnnE4xQBlYd790mMeBv8ABAL9l1MOpUjnIojwD8O+pnI3CR/lIxWmvuloDclG37fID9KK+AntjWI1615lsTIhjHY+n/5Y5zUZDbCnb5XgpmXhl9kDI259xDITDLHX1dJkYr1Hdfxe1qpuo9uwxdgROCqgbTAGOf6869WQdW5hxDBt6ttbUc5x3XLf+M3LjzcaTjMCTtjaDjPIU3cO4or3rZnBtgFp5kEkqR0ieX96RNGomIySAp7EmM+39qbtPw+1bdNup3kuqwEVDzHqA3Exj8xWrqo2FuKztLM6vMr/AIp45v3bZMM1skwVIKFWKxy/3oQ2gdTZuvblWKXUX4i1tWUNuHIAgYnmKqcM1JF138rcySYzAYk5gGecn6Uwanj906ZbkAMGX0oR/wAogLtaRy9IgCeeaHDDHTWBLZ+7k0eLyLli7qTZW4bYO0/A6qWA7cozBrkzAM0TE+09WP1q1cu3LjXW8x/LjcTJAaSIBWYx2zyocmoKXAy9iAemZE/nRMUeIq1VPIDVDZFrDrbRkF1T5ggmD6cspDL3IzNX7ejNsW7qDeFt4mADifSJyDnHPBoVwWxHmXriC5aUQzZKhpEekxuJBIG4RknpTNqeNG4un0yAC2x3W1IhlViwKzynmAfeq5QQdvmpxbjdGP2h3PO8o2itz0utzO5drQysCMYZCJ50h2tffs+TcAKsrE23PP4dvpnECR9xRvSzpluLe3BrVwQqFWAHQMZgjPP3NEOMcd/e7i3PJsP5ThCWEhFOdokqGypjB5GOea4rb5KsKcjLo2m7w3xq0NK9/UAAJClnAJHRl653yMe3akfiensvduuQyt5waxtlENoMPQP5WKkZ6UJ1fF4Ny3M2BcYi0CxU7iWBfOfVmPei3hzxaLKMqoDcuGJf1EekFisDCkgenPLnTeC9luana4E0UW0T6rqq7SNzC5JBXJ2AhTnABMdTSfwe5ch7cQ15wNpEGXBg5Ht3/iq1xbxMzXEuW2G0LEA9YghlPTt/tW3hfhN3U6fU+VtJtFbpNw+rcoc+hoxMZ3EDlmrY2ux86k94DwWqDUWotBGEnbKgHMryVsxyLQOYk1JpBZshhf2OpVY2mZJDK2xu4PMmMj5Vd4BqrNvTG4r7tUQykNDJBwI5ENBmetCLWrsnTtb1Fpt4yrW22tl5KMHlYJzIE4HPlUgwkYlSmlaXZt9EQt8Ce86XfM3IVuXSSPSLaxCGP4jDY7R3oPxq7sNlQu3ZbDFSMElidxU4yNuIE9qNaKzZu6O89hro8q2d9ltpAMqd4cAFgdvKAQR2qseEa3UoL6oIkQZVW+EgnOSIHLPyqTQct+yoJtm3KI+CVVQ2o9TeWhNzAGxSW+GTmSDAAHxGpOLPZ1N03232kFtZO3fuIBgLyE/CKHeHbJvWgq3bNiQVBcH1egKdxHMTJnoSYoQbN+3uV1eY2rMwRuBOwHmIHToar/L28u/lK9k5YBQWdPaZj5p3NbWNxVSQvs0fD8+VOWqa21tBa2+UihCu31stwnLli22Ic/MdMVL4XuWxbW1ccC2U3OsjJbJV0BkiNv8A0noYql468uwgbRgKlw+UzKxICj1gCSYnn8hUXnMgBSBxBcdwhet0Nu3qBpm3rb3qxuNzYhTAUEbckgAgfepePWbCBdPaIfYCzuQdyGQxVH5fBAk4k1T4qf3m3ZNt1i3bUXHYbWDQUiYlpAnrVHhlotYuNcfbbDLb3AbmEyxAXcPTgGT2gdYvDNrKHfKAS0KyouC15iPbdSCuLg3qTuJG3DAxmSI5ZmsO15mbyRcAW55vlsRzgncBiTg8udBBd2NtUyATkcjkwwmOlMHGL29lXzU22xtVob1OQpYSOSgmPYzjJpOYAeFFkttu1p4d8R+Xqnv3gWDBZCAc1AVeZHQVBxziNprzXbKtb3yWG8mSzFj0EDuuRijOs4a2qUCysMFnb6ZxgjBzkUqa/guotn8SzcA77TH3qqLw3Ovg8UnmbIxtDcc/qtb95Y5gfnRHhNxk3W0urDsIKOYiIhpjaDMGQD6e0yB1CiFjnmfvip7OoChQgI6sT1OMCOgj55opzPLQQIec7KOa3iaBdg5hiSSxI5QYk98/U1igLrvJJOe/OsVUIWd1YZnXsjbW7PmD92uMAWWPMjchmOYwQOc4/rUlsAaxnRD5Nt/8xAGJJ55OSfeqvC9YbPqQwxkT/h6j5H+lFvDuse95iuw2gblkfC4MgDurAEEHuKm4EA2rmU4gBTccZbFsX7TAteYGOggHlHPMz86EaC1++Ha9zYEUszbS2JAAA3AEyfbFVOM32Jg8pkRy+YnpTR4M8OWbula5cuMru5VdrAbUWMkEGSWn/pFLDFnuoeI578eyBa3SMjLbDLscKA2BkGJaT6T3ExmorVlUJ85WKAcgYJg5CMffr78qaOMcFt6a0DdveaGJ2KoCMIAyzGY+gM0H1+nQWyd5KMAVzJBj4XiM5GajmRsVY6PfZXeDXraWHfaEUk+l23Kx5TkZgHlBmo/EWqtDT2blmPOYmWE4UemFHTkOXc0E/dmayDvxOFkz19UVnU3rZS3aIMqDmYA3EE4g9f1phGMrTOf5aUdvWQuyTuuwHY/5pGevQk1ZtcJ1Vu4Pwt2x1uQpR5gyCm0kuCP5ZFA3w3eDRe5r7lq6bq3CXII3AzkiDGOQ6fSrS0jhUeJl/cimq2q92bW1nMsHUtnJIgwQSTMjlFUeEtc3JbsMBc3Ha3XI9Uz02zj2qTQaU6lDdv6goVICs8vuWCdqjnIxzIGa2/c3tahfJJLGGtsvVWBG72gzPyNQbtt3VziSLAVG6t7SM9t1jeIJIkEAyCpj/fMGOVXeGXtWLbixvKXgUdVMzIIhx058/fnVbUrdAK3w0M0gE43CQWHTrGO9Uf31klFYhDG5ehjvVlWma/DZxWS7WcepLgkMCIIMwcEYxjPv8qvcL1nlvuL+pkJkc1ckjtzjr71PxPQm64vXX9LKDKiZ2qogdJiBQrUaZQA4bBkR1DCIBjuOvsaWztlWLYbTJr+LbQyowU3Npuuo+IBQAPnzk9561PovEhWxdVWILIUnOcECfcd/elV9USpUmRMjqZxy+cVd4XcVFKkjcTORMe2aiWBoV7J7JrhH+D8TtC1ZUW7Xm27bBXIhtxEqD0bPKciqXB+NPdLDUXNyFgHLx6QxCMwnkVw2OoqvfWwxFuGFwSTeBxuiVG3ltnBPPr7UBe2zGdpzzxiTU277qDpnMIpXdRqgmoLW7hdVOHKldxjJ2nlJnnTALunbRi9cQtFzyyqbgV9JbcSTGZGI5Dn0oZw3whqdQm+2g2xuLMdq842ycFuu0TA5xNEF8J3LO1bj7Q8RmVYmIiMTzH+k02AJFKLZXgG+CtLmh0z6YtYe4rhdwRoKsR8Q/mmJPWryeEnuaYuoS0jKCCSzM5XExyUE7jPY4HKoeIcEAtrbtuAwMmP5TMHl/N6fnjtRrwxxAJpWsXLhLLcZUJ3H0gEttgGQCGH0x0q4tFgKQcwuopI4vwB7AtyNwckBlO4MeixEq3seeCJre9o2RSpKM1slmXedw5SJjaxHWCfyp91PAmLJd81AtsO20lixcB1U/DAiDzPOKBa/w4drgBiehALAyVA5A9zBn+9Vy1nQ4US0NulT8K8WW2FL7VYXAVJJllhlYYBjn1x9qb+J+MgiEAGYjGT8xyg+9JfDPDALgXb21d6jkZkzEYmYBNHbnBUI3eYIMYIIMEMVA3KJMD86Cm0bXvzRun1P9MhyReMMWYPcu+Y7qGYklmBPIOT1jpVY6ZxzEUZv8B3OWNwbScHpBjaQY5EH8qKaThnm2gJIfeUIbBIG0AgRP8QJowmhss5ga9xtJxDcor1GdXwwWnKkTgHPuARz65rNNmFMaZx7qo93zNQCQNpcY6bZ5fbFb8R4k5u3CDtDMZCgAY9orbgNsPetqwkT0wcZiadtT4Y095y0MrHMhpE8sg/KpuIBpU5FKums+YAly2WwYO4jafaPp9qLWZ09pbUyQSfeGgjH5fStbVjyrrITujr8PUr3PahHGLxBBU7TnIwefeqA63Ur2OABKZdXozaU37jC4LazbUjcJbmzA4MTgewNBbvGTqbb27mWgtbJ/hIyQscpE/Oga6u4Vdd7bSJIkkGM5qPT3BgEcyORg8+hqZi7lJs26OroALIm7sbbIlQEkCQN26fywaq8L4KLzEu+xAslsN0z1/8AIqpxy1subdxIAETmPatOH8RKKyRIYERPcc6cNICgXgmqU6LpyWB3kz6GEL9SuZ+Uj6VV14IcoMmYwDmeUDn9KgsiDRfgF3dr7bdQ24dcgY+39Kc7bqB3CIXvB+tt2AblqBOEDKzjGdyqTH69xW+n172VFtgVIGQwg9/61Lr/ABXea4QsKvQCTHXrifeKIcSb96tfiRvRJVxzEAtt915498UohluUWGgNNIFxPxBNs2jbV+oLD4SeZWMz9aXr+cxFFb2kCqhOSyhpjv0oXqedO0i0PISRuj/DtBfuWmWyhuJG4nkEZecziSsgDrPtUeo8L3jaVrcO0w1sYuCYg7TzHyzTB4F1R/dXt8gLpae/oQRXuI3ihmkwlzyFdgCwWkMhrbQQQymCCIII7g1rOZohxu5vfceZUT8xIn7AUMq3FBnymla1LgQUubjAkbSsGMjPP51nzpVRBAE9f4p5/piqYqQ3zAGIHYRUcU4fuuncM4+xsW1diSiKOeMCKF67jqgncFZeZVhOR1U81PYilC1xS4MTj5Vtm4c4qbQG8Ik6ixQVe/qycLIXt7cxNQ2rxBGTAMxJj3q5xewqEKogR8yfnU3A7Cst1mWSoBWeUknmOtVvfQsofEl1I5d4svlrukMBIIJzzOPuaBanitx1Es3Mn4j3+fsPtVs8XuGbDnzLbQAHztPRk/lI9ufKpL2hRFAAmOvf3pm7q9xJ4QqxxJgcluckyZnv8/f3qXiVyUP4jGSGEkkk9QfuTPt71ZXT2nmUIY9VaM8uRBH6UHCbjtnrFTc0hUkkCioUvsMhmEdiR27fIfai3C1IQNJme/LpihWos7WiZonYuege2Kqk4T6YedWbjknJJ+ef1r1Vd2a9VdI21//Z"/>
          <p:cNvSpPr>
            <a:spLocks noChangeAspect="1" noChangeArrowheads="1"/>
          </p:cNvSpPr>
          <p:nvPr/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AutoShape 6" descr="data:image/jpeg;base64,/9j/4AAQSkZJRgABAQAAAQABAAD/2wCEAAkGBxQSEhUUEhIWFhUXFxwYGBgYGBwXFxwYHxcXFxgZFxwYHSggHRwnHB4dITEhJSkrLjAuGB8zODMsNygtLiwBCgoKDg0OGxAQGzQkICYvLiwwNTIsNCw0NCw0LCwsLzQsLCwsLCwsLCw0LCwsLCwsLCwsLCwsLCwsLCwsLCwsLP/AABEIAM0A9gMBIgACEQEDEQH/xAAcAAACAgMBAQAAAAAAAAAAAAAFBgMEAQIHAAj/xABBEAACAQMCBAQEAwYEBQMFAAABAhEAAyEEEgUxQVEGEyJhMnGBkSOhsQcUQlLB0WJyguEVM5LS8EOiwhYkU5Oz/8QAGwEAAQUBAQAAAAAAAAAAAAAABAABAgMFBgf/xAAyEQABBAEDAgQEBQUBAQAAAAABAAIDERIEITEFQRMiUWFxgaHBBhSR4fAjMmKx0fFC/9oADAMBAAIRAxEAPwDmoWsgVJtrIWu2DViFy0216Kk21sFqQCbJRba2C1uBWdtPSjktIrO2t9tZ209JrUe2vbak21nbT0lko4rEVLtrG2npLJRxXoqSK8BSxStaRWIqXbWu2lilaj214rUm2vbabFK1FFY21KVrBFKlK1FtrBWpdtY21Gk9qLbWCtTRWpWmpPkoitalalZa1iolqkCowKcv2T6OdRf1BGLa7F+ZyRSewxNdb/ZboAmktmM3Xa8f8oPo/wDjWB1+QNhDfUrV6U25C70CNeMXNvTJbByxAPv1P55+lJ2m4h5NwRzIyeyyN35U2+LPW9tP8QUfMmCfz/KtV09nTbgilr20mGBU3IzAccgM4ED3NcwHF5AvYLe3ofqqGk1lwLC3CMmYGOZiJ9j0716q1zWLPmwVVpBC5hh8+4/SvUZ4BO4KN8P2XMbTBgCORrfbQXQasqZ5j+If1HvR9CGAIMg12Oh1jdSz/IchcFq9O6B3seFFtrfbUgWvRR4CDyUe2s7ak21kLT0o5KPbXoqXbWdtPSbJRbaztqWK9tpUmyUJWs7al21nbTpZKELXttShazspUlkodtY21MVrG2lSWSh217bUu2vbaVJ8lAVr22pitY20qT5KErWNtTxWpFNSlkodtalan21gio0nyUG2tStT7awVpiFLJUtSkqR7Gu9eC9Myaeytwyy2V3EwI7AR9fsK4xwrSi7ftWyYDOAT7TNdq4nq/J0rOvNjC9gIhfpj/wB1cV+J3gzRRjnc/wA+q6PpEZdG4+pAQq7fW9qhB/DtFnJPMlScDucE/Q1f1F1Ll0uS6KbZuMjiDCgLMHouZA/m96BeHeJ7H8uFMjcdwkmDkfbdW3jbiDWrDKpJe6SAzNgWzLBZPIY69BWTBWVBbkjcXbdlS4fxazdNx87d5DgwYucxEdCp/wDaedepH4DxsaUm7cXelxQuyBiM22+xuAnua9Ws0gCkmatgHmS+uxNNO38R8D6dan4EbgkEHaehxnuKKnwlcZFBvr6ciVM/rVl/Dup27RftfPaQenWKCi1DoXZRuooJ+jMgxkbY/nuqZYkwDiJkde3P5VYQSAa9ofDeptggm2w9nIP0kV7TXwxZdpUodpmOYkdPlXRdI1xlmeJH81QtYvVdF4cLSxlVd7LbZWdtSbaztrpFzeSj21nbUmys7adNkottZ21Ltr22kmyUW2vbam214rSSyUG2s7al21nbSSyUJWsbam217ZSSyUJWsbam2V7bST5KCKwVqfbWCtJPkq+ysFan21jbSUg5QFa121OVrBWmpSDlARWpFTla1K0ykHL2g1bWLi3EjcsxIkU/2/FdrVaZ1K+XcRQdhIIIEZtnrH3Fc9Zau+HAo1dgsyqvmCS/wgdZnvyB6Eg1i9X6ZDqIzIR5gLB+HZavT+oPhcG8ttdF8L6MWtMb7rL3iAg/i2ZiPpLfao/HXDvO0LEc7MXR2IX03AfbaZ/0ir3iziy2bG+0AGP4VrsFEbmEHC/7Vd4FeXU6dGYDbcT1LzEMNjr8hn7Vw2mc7+73XVk2zI91w46XcxIRivMCBhWkr15SG+gFeo1xDQvaDIqkvYvPauEHaW3Hch+Q2N/1Yr1bQcAKKrLAi+lvJfTzLJDfkZ7N2NC38Q7GKtYIYcwSP7VS8PWTa1EhyqH0suBLAfCRnEznnimTjHB0vrPJh8Lf0PtWCXiJ+J4Wg1z3ssbFV+FcVF/dCbWWDEzI6/8AnvQzj7CzqJIAS8A27swgGfbkZ96o8OZtNqFFwRnaexU4ke3X6Ub8X6I3NKxHxWjuH+Xkfyz/AKaIglMGobIFTM0zQOaed1WKVjZQbgXFIPlXDjkpPQ9j7du3LtTEbdej6XVs1DM2/P2Xmmr079NJg/5e6r7a9tqbZXttEoXJRba9tqYLWdtK02Sh214JU22tktyQO5imLqFlODZpVwK9tq/xKwFuuqiFDEAZ5fUk/nVbbUY5BIwPHBFqUgweWnsaUG2vban2VjbVlqGSh21jbU+2sFaa0+Sr7axtqxtrGyntPkoNtalasFK1K0rUg5VytY21Y21rs6CmJoWrGEuIAWiaR2+FGOJwCcd60bSt/I32NND60IhbbBjapg+nbA5xA5d+tCtTxFrrKHZcKFIQNB95Mma5iXrskYssC7Vv4ZiIHnP0Qd7Jj4T9jVdhT5wa+qoFTaQB/F6do6HrIP5Vvq7KOwNxlhOyjbuIOG5kgY59xVkXXS9tln1/ZM78MV/bL9P3QHj18vo9LcgkBGRjMQbbKCBH8TrAn3NNX7KdaLli5a/kuGP8rjdPtLbqHca0qXNBc22o8q6tzYF2iW/DbH8uQxOJAoP+ybXG3rTaJxctmO7MjSG+2+uZeQXvoULJ/Xf7rU8N8cYY42QKTB4ytW7OtL3t2y/aV9qj/wBRfw3J+QA+9Zpo8bcHe/bQ2YFxHMEqrehxLD1CMso+1ZouJ7cBahHIMd1yrU6dPPgxthncnuT1P2rz6p4hPMZJ+Pa2B/iMfnW1gq+ouB0DBjCnqCpjHtGTTDavkQoEEdPb2rEl3G4Wk1tg1slezw5b7kXCxJXBmYNHdErKAl4zI2N2YRAP1H61jiVv93bzU/5TZZf5T1Kf9vzjtVSxxm3edrLzbbd+G3fqCJ5H2qAyLdtwnGLNjyVz3i+lazfuITJVjnuDkH6iKYPDvHAYtXT7Kx/JW/ofpU37Q9FBt3cSRsaOpGVP2kfQUnjFb+h1b46kZ81z/UNEyYGJ/wAj6LprWq12UC8OeIFK+XfaI+Fz+jn9G+/u0mz1GQeR6H5V2On1bJ220/JcFq9LLpX4PHwPYqptr22rBt1jbRNoTJQ7aucKtTdXHL1fYSPziottX+GoQGYdgP6/2rK63qfA0ErxzVD4nb7rS6PF4+tjZ2uz8BuqvFk/FY94P5Af0qntojrSH2uDIK4I5HJzVXZUujS56CI/4gfpt9lHqzfD1srf8j9d1BtrG2rAWqnGdSLNh7h6DHzJgD860HyBjS48BAxgveGjkrcpWNtT2iHVXXIYBgfYiRXtlSa6xYTEkGiq+ysFasbK1K1K0+Sr7a1K1Z21jy5wOZMD5nApZKTXWaCq7a3090I6s3JZb7Ax/wC6KMJwJmDHzFBUkQZgwAWMjoJiY6Vr/wAFNu4suhJBiAxiBmRHLIPbAoSTUxuaWgra0WinZO1z27A2o9XcdLaiBHqPWCWJMzEUtnVZ3gEnpI9J6f1pj43pXW2XLD/KDkkiZAMAHHISeXeaXOG2A8bgAs+r1dgTEzEtET0muY10dkDsvQYZ7CaeGX2dEuXCCQZCgfEG/DUfUbm9hsq/odKipDBhBbMMpBk8sDHT6Ch2jtqV3WwzBSwVifhcrzjsZwOn1wR1zh1KiQSuQBt9JHxKeZPv/alHGGt2RLHkqTQ2Ree7ZLSLti5bIJ+IxuWPlB+5rnHCtUdNrLN0bZW4sx8Pq9BUewBbNdG4TrVt3bRLAEMoAzJWQDjlPfnSL4v4Yw1z2LQBfewRV5Bd0qT9JJPT8gJIwCYn1H+v4ENqneb41/xdO8Ta99SbVvS30S4qb7iuQAVKoVIJByNxH1NermdzTmWFwglWIJXIJBIke0V6tD85pIQGNdx/gCoimDEEforK8TGnt2yy7vMdzggEAQCRPPNGtNdt303o24dT2PMBhzU0qeLbMG0kwU04Y9RNxjz+1eOofTaa2Q+xmusZB5qltAJkZEvyNYLYA+Np7lN+bLJHA8BNfiABtM1oONxggt1G4CJiJPIDrS7x7RbA7kbgvqEz6egGT8Mxj3xFXdHqDqPINxBv83mpMEKocmDy5+/OtfGLxprn+O4q/baf/iaqjZ4bsFe8h7C8KzwzQ2dUv4rvdx8DnZEjB2rH0OfnSv4m8KPppe3L2e/8Sez+3+L7xTNdsOtlnYKGtJ6WRjuEDAYEDHLGf61f0HGx6EvYZraMTHplh8J/sata8sNt49EpIGSDfYrlA9qIaHi92wpFq4yg/wAOGWfkwIHzGaaPE3g0Zu6Qe5tDl87X/b9u1JDCD8jy/UGjY5P/AKYaKzJoBWEgtdN8KXm1Gn3s+5g0HABB5wYjpyq+2nIrmvA+LvpLvmWzI5Op+F05wex7Hp9wem+HuOW9cHNu2y7Y+KDz+VdDodeHtDXcrj+qdKIkMjB5edlF5VGvD6edbHkkQ5Lb2UwBuKyQSOowOtV20ssFM5MY55xj3p94NwG1pbSWEOEUD1GWaAPU3c4rJ/FErnxMibwTZ+Su/DsbYpHyHkbD58rj+h1jWSNFqjGotOba4PrtkF0dT1ECPt1ombNOPjHw1ZveXqji5YJ2sudyn07G7iTM9M9zS+LNG9B1Oemqqon/AL90N1uC9Rl6j9kPt2JNKH7TdVtWzYHMzcb5ZVfz3faujWdPXMvGHDWvay6WcyDtUAYCgDb1+vzNE9S1FRY+qj0jR3Ll6Iv4A1XnaXZPqstt/wBJ9Sn9R/po09qlr9n2hNrUsqsSGQhwR2yDjqDj6mnm/p88qt6dqMoQD22VPVtJhOSO+6EFK1KURbT1o1itEPWSY3BUNtS6NBvBMwM4noCRy94qY2alsIVDQYkbfhnmQMfnUJX+QozpsZfqmA+quaFE2AbXlsk+sTPU9CIqCJZmIOTAy2ADyk8+U/aruqvbAIYk4EbSOYMHlykUM13EBp7ZMhokQwIkmSeQ5k+3WsouXfRsuyhPHdaGkSSLLbmQwSRtgMdzYHq7dfsL4e0BrX8bMJJI2wYDRHU8vkx7mrumubRde4EYuhORgQo9UbD7dhj778Fv+ddvPvUWlQoQxhtwmCu5cSgJPKTtHSgNUSeUZEQzZMmkt+RabmwKqY5yzLtAHqBEhQZHL6VnT6e5g7SYXaTjJXGDPKtOHatNQfMt5FubbKf4VRkcmNuZmRE4ECJNXuK6hbatbVdsEkEESQYJP3OBQgmo+yOjeSardCbhJeWQAAAkbxjnIx8hJ+lA+PatUuO1ok3bstdunmAf/STqAORPMkVca3uK7VbqApIznqJ5Ypg4R4MbeL99IPxLbbkn+K53PUL/AOCvUShpa48/z/SeZzWVaJ+BPAdsWhc1ai47qIQ5VFMETHNj+XKvUz8N15ebdlh6ObMpIntgjPt0+orFDYDk7lYcviZmyuB+Nm3a68FPweWgB5QFXH/Ua38T3VVbFpgdxtM0AY9d1hB+iinbxH4IsXXZ7VxrVwmSGJdCZ9/UPuflS14p4NqluKxt/hrbtpPxWyUGWJHw5nnBzWfpNdG/ENPARj4zRJ7qbw9p1Hk7RAFu7cj/ADP5Y/IVU8Tjd+7J/PfLfST/AEamXhmkhFgYXT2x95c0B4xpz5+nEf8ALtXH+yg/0pRTh0ptH1UNfBb/APEQLV0pIYqQ1u4J+Nkz2IhuWfi+lTWtKTeugFNo2W2DgmQLc4j+vah/D7DMrAsWBuIgDfF8a8z1wnXtzNW9RrAl26Cu7fecYMONqqsr070a6OpSxijHNbQ9y9o9c9pmtlWYea6hZyqqqnE8+ffrWnGuBWtWDctkLd/m5Bj2uDofeJ71BbZrjoxZpJvNKnMeYtsZjlAj5Cp1u7bhIuRvuYgTMW7YAYdef+9Xtari0PbTkjtwy8tzyTabeJx3HOR3HPlV3wzxm5oru9BKmBcQ43KP0YGYNP8Aw3VLdfKgNb6++51O0849Mx8u1DvFPhkXt12zAuH4l5B/f2b35H86tbk3cLPn0ILSOU4cK4nZvvpmtbnW6xggfCUgsr/ynMRTjxO6P3ps/Dp2P6182+FdHdS95m57flMeRKneIxj6T9K+h9LbXVr+9If+bZNvrIGVYR3DA/ahuryvlYwnsVl6TSjT27sbVTQtu4akdZ//AKGhYsVd44RoeHsCCVtlQIOfVdA6xmWqXyaO6BKBpy30P2Cy+rMymy9f+qpZtVy7xGT+/aj1QQ/T5COfWIrsFu1XE/HCH9+1O3/8ymPohozXnJoUultxc74Iz4GU/vgzMo8zHKOke4FP16zSD+zO2RqLKn4vLeR/pauo3NPUunvxjr3UOqR5Sj4IK1iozYowdNWv7rWiJgsgwIOdN7VV1Uh1UcuZzHIDt/molxvVJprYd2Al1GRJI3DdAB6LJq2NMseYGldpIIgggwcYzyEUxnHCK0sbtO4S4+wSxqtb+LbRpOTAzggCCx6LzzS5xXUG/egRFuSMjJGSJPc1b4pcvXr5thiHYsBbko4Cozu1vHr9AgASCSINVeE6SQzpvbbO4qJWCQJbG7njpk+1BOlDiQF1kJxbXdS8Od7t2yvlQGQKyrDBTzXcQO4EznPWhXiTVXl1Go2jyvPNp4UjIKNbExgT6jH+MzR3SaofvLW48u2gt7XB5yFYkieeTkUu+IOILuswDcFuwCGkZltonBEqMRnIoLUbt5RBa0NDrRzgGtGntPdSBccJzYZVVbbO74ckTmfSDBq85xbYspQgEk45r6QNsgEGRHaM0nW76H4w5V0E5ncRcuemIGYB6006nhy3bdtFYAW3VtgJZYBbcJHvJ6zEdaDhY5xGItGacnfFaanXNbIu2pDW2LKoYncRyn2/v7iuk6DxA+u4et9l8vczKygmcEgZ5gEQe+cRzrmvFNS7CED8yBAPLpzGKYPDt64OFatSCrrcEY5B0UTHWDJ+lDa9kg2dzt/tT1sIBa/0KO+HONqHa2iFiFmFa2uJHJWcECT2/WvVyDT65tNeZ0OSGUyZJ9cyT9BWKIcQDVIWRgkdkAut8euO7lUuWwevpJ+5xUGlvapGlmSD2nZ9Qcj6VNxXhVpA26+fMYGN1wKT7AYB+1UtJontW8KTanA/jUGM+6z9R71xYFN2+o+6IZiRV/z4JktcNDte2qBgDAgcvb3mlnxBwlvPuhELMumgARJLM4xJHQU0eEtcZZSQ4Agww3KOeR2z17UV4rwm29xrpuMrgAAAiDjEiJ6mioYnBnjNO47Hb3+yDfMWSGN3C4x5xS2ghg/7ym5WBVl9bE4OeTD70N4wu69az8V1jjBzdYc6b/EOku3ryAkFE3FGj2yGPOQRgcs+2VI2dzWbjuQ6esKVlGAZniRyJjrWtDqPGqTglENiIbj2WnHrrWI8slSEkGcjdd3n7xyqza1yrtuXHInzJaJyzWlBIHQ7Tyof4ldrxLrbIm3aYqudsq/PFVuJj8NAP75827/tWhCTgMuVY4kOcQmXTag27WovACVVmA6SHvET+VGk1e6wtwwpZA0T1K7opftKbmlvouXZCAvUyP8Ac1Z8T29uksLyh7Y/6UY/0otrtlJznNs9q+63t6SUVh8RG5vdion9B9BTJ+z3xIVJ0TRu8xWtg89jmbq/MNLD2Y9qUNPxAoG3ZUG78wttLZgfUnnRPw9pBfu6c222P8a3BgghSW+8EEdZqrVsDojfZUzBssdDtumX9qeqJ4Pdc4PmJy7DUAD8gKZvLpd/alpDd0D2g3x3LYE5/wDUGe/TlTetmAB2qrokn9J3xXN9Qj3aVUS1XC/E2qT/AIhqmiV81hkZlfS3P/EDX0AtqvnLj9onWakyB/8AcXfcf81q2cfFNKfS2ec/BS/8fbTXRqLCoWtg7dw9OQVMgEHkTRax+03Xvae4FsSp5C0xwBLH4+mKVNVpjsYTzHamDwpwvdw/WEqC1sPtaSI32yDy58utVavTywtDmA1YH6mkdqIGvl3HZQn9rOv7WP8A9Z/7qk0v7TeI3XCJ5O4nH4f3Jk8qV9PwC43Ir9z/AGo/wDQfu4YmC5MSOg7D65qxum1BcGmwoafpbpXC20PVE+PcTu3Ye+29wIG1QAO+1R/5gVUs+I9Zp7Xl2L0KDIVkVx3xvUxnPaazqDuM1SvLWu3p3l3WvNpIvDwrZEtFrb7st1nS6LqlWD7TcRgMkAABcMQBkAFRzAgrqNJca29ixd2FtnmxJC2fUzMGGGjcsgGcGkvRNs1IboCpPLMSevyrrHh/UC9Yu3CFAuNcZTA3Kp8wFbhAHKIAk/Oua10h0/l53pBQxtxxPqgPHteEezo7K21Fu2NzqANzAqFMgzyBwZ51Ys+HWfht3zX5IXtKpDfEAbYPpEEsB1OJ74XOPag/vKuswUnJn+M8++D+tNvCOLXH0othPSEtyQckKQsRIwcmrDGcsQUS7TnxCxvZc/4UkeQWwbbOSOoO5Ss/6nUf6qKanxCpR2tmDt3tGCCzoIwMczWb1y2br7hJOoJIHpMwsABcfwjn1WabOHeHtJpo1J2MAoYjOwD4l3b2IYyAZgZAoVs7oC4N77fVWw+JCCB8ElXULqrsHyAZJY5jMfWnTw9qN9riVsAAm0rcoG7bcWMdjH6dKMcWsnVac30uKwZQwI+H4woH0z07nrS54OLLqNRbZfitET0PqRp/UVl6uZ1OJ+P1Vzqliv3SVr9MxMuy7jyVeQG1MzzPP9a9Udy7tb1doj7R+n516jS+yhwABSGX91wm47MzkyWJJafcmug/st42+5rNxiYXcAeqzB+okfOaBXeHMlkr5jr6PUj23C7uoBIC8+tTeAtPt19rbdRgfMWFPqI8pmmO0j7igtZjJp3+wNfJCMcA8UusX7hts7JEuvQQZI2jlzzmvX+JIr3blxwoUhdzPAAKoeZ96VvEXilLBO5GVgQq7hg5JDYzGDSb4w8R3SNg2gXGW4wEkEgJtBnO3E4786xdNo5pjvsD+yIk8Noy7hdMv6pWwpBwSOoKzzBGIoHqrKXByU4IBWMYIwR86SeG6Isu6zrLtrBLeo7IPPbhd2SoIjmakv6fUrZO3VhlAwCggmQDsuCcgHngHkCTitWHSCI0HK5mr23aj97h5B3W7hQ+gfRAVg5zM0OvcPJ277RcCMho2nzLjFh35jp1olpHN65e2Xk2pbDruYAGFBbbgyf7VVt8VIVSy87S3DExLTjrAxR7LpEh0brC14DYuNlLhSGUnAMgBCVM5E5FGuPOGtQ9ociEOSPMKFVIgSDuzyjMcqGPqymme6kBvNX7SnP9KY+J6oJZVds7lZefdY/rTl5ACi9ookblBOM+F4VntXJJFyVODL7Z7QJUjl151B4Qdrep0fT0uCPmR/QmumeMdZbZdpRSxU7TPqAkTA7cs/KkPR2nR7bIFY9AwgQfTgjkc/lSdMXQvbzsUPEzxI8qolMPjq+Tp8HO9SPoGIpD4J+1/V2VCalEvgFfXG25t3DdMeljtkDlmCZp/wDEnD7p0wLJ/EDI5RtYZ7ZriWp4Wwd0AkoQp+ef7Gg+iyeHG5j+eVm62EPojhdmT9pml1VjUDTFkvrZLIt0BNzQZCQTJWJPzxOY5HaO71ZzmTzznPvQrinCjZG6T8vf2NNvC/Dt25ZS4gkFAfymun6frImv852KfpsBa9w9kI1phGPYU3eAVZ+DcSYH4VfmJyLIOP8AzoO1COIcAuIp8xCFOCelOngHg5XQXrVuzdK3w+/aR8Um0QpJ57IMzWh1yf8AotMbgWkj43dqzWQvDg87CqXKdPxRAsbiDjMHoQelGdHqluAsvKo+IcAs2mcbCApaPUfhBMHn1FZ0lhEX0CAYPejNC2aSZrnkEeyN04mjrIiq7LezbILz1ckfIxUOpsksrdACD9Yq0pqzZ4c90Rbts5/wgk/lW49jGM34CsMYeyh8fraAaa1u1SDuUH3aOvzp28JaTUO+p0Vy8LTgsSlzqJK+mAegmR/MKVOIaJ9NeXzrLqzLjdIkSRMfOutaC1aa5c1JRReI2eZGdoVNsziSCZIAmAOQrhOsuDcng2C4139ECxpBsepXOOEXLeqv3LTnYysi7oLSA0N8hgfcV0X/AOi0VLhGoIhWaVtKPSsRlifYfKa5lxQ27ZAs2/LZiWdw7FnIHWTtAkkwoHOuk8J426cKVghuXDb8qN0NtBYufogY/wDTTTad0bGl3Pf5q2Z8zAN9734VHwpwqzfvhHJUFd2PLXIYqgwD0j7VF4106jTpZ9aJuIlhzQo0MMCeWIHIT1oLxG/5DWdQLdwuTu2gR6VRMcpksT3HrHvWPG3iW3xFLN3yzYa15lsW3YFipRPUeUDJAwZ2ntWXqY7kIHG1J5ZzmN7Hp/PVOnhS7PB1CJ6ALmcDAcnlumR3zNAuGuy6i1uG3dZcc+guscx1mhvAPGqafh9vTk25G+dzyfU38qjoCYzzg9KrcE8QW7uqVFckneQTMciSASPmeVAaphfG4jsCrNKcWkOoWdkq668BfurjDsM55OwrFPfD+D2gWOSSTOY6z0ivUw1ra4V35Nx7o54ms6a/pNZd053eXZVVKyF8w3GVjGN3Ln7UpeCNMq8Rswsfg3G5dYC9/fnVm1xtEtXLO0+YWi4DItybu5WYggnB+x69SXDdPas6/wAzdG22w8sAsQHKtIM5UGR9KHkBZA9gFbFZngODgUH/AGhpvuyJlQIPSfVE/f8AKhfirQJauLachhtuN5m3a0eogAEnlGO4P3ZeM6O7bdr4uI4ZfMUcwgG05B59z8zSbxLjfrDXbNq4IYEHcgIIXrbINW6HIMY3mk8wFkqXQFmCm6wYrp8LAH4QcBUusR8UMCOwUTM1Deazd06hbgXaYYMsZBG0KQZI29xznnRfScTsXgrNpiiNvVlR4JDbZb1KTEgCM/lSrr3tAOtrcRu5kiDDMJEAYMk0cBkfQqIc5g9kwHhm5N1oA2W9O9Ibk2dwnpEzjPzFVOIwAFR2ZhaAjMYlQCIxiSOlS+C9eqWdRaMeooy7jjG4HbOA2QfeParegvK9wIwTcSShMHvhiPiExVGTmPLfRGR4vjy4S/5zEsqu20QWlj0IUbxyHqI+4oi3FdS8B7hISTMBsQASY55H3mrmp0N23p2uXLXl2ywgFQH3EqSyqYJCieZgmKqcO1gDoBbY223AfhAE9VgKPV1EL3q/K22FBr8TRKvv4ouPf8+6A5VAmJUbZPKAQDJJP09q2t8eKXFclvSFGxX2rg9oOT1H6VC2h8tgGssguRtFwLzXpBEjmCf1xVS4jMyI2yTgRkn1ZPLt0qAIV9kNpP8ArP2g27yWlZHtlXBMw6lc59J/IjpS1w67p7nELz3STZd5DDAy0jmMYNAdR5ilyrKAhIMgJC4+EdY9u1UdLq7l1vLUgQebEBBAgEk4AAFVjSgkuaeQhXYjypt/aDorLuotbgpQN6smTnp86b+E3bWk06yxZE9IYDLAGAYnqBNc91HDrigeZfXaWCq4YMpBG6JTkCOU+/aon4s7J5JuB1XK8wZBHIcz2z3+tDv0kj2tblwbVkYDCSe4T/xrj2n1VlggPNZU4j+LmefLpU/hvxM2nIRrqpaa15m5rYG0gKojOfTA+SCuY27bkrsdpwyBVO7lE4nvFYAJm411oZpb0GAT+QwPajSH4gZbBNI3MYFP37SOEC35jly2ywhmFXduvC3AC4wG/TtSbc07W2KMIIVDjOGQOufkRRjgvGhL6a9bGpLAsqhAcorQSznryMZx1xAbjYYXpvOwdwjOqqo2KECqqeqDCgCD2Ga2+ndW/LOGe9KenEl481soNLfDMQOlP/gTWBWSGjaWZlj4xsaF+8H6VzsCwLsqLptkEkEgNOYGOkxkEczRGxq7NnftOoDoCdoIhfUNrkwSUMjEqffODdZ1waqExObyrA4CMsf3Rjxxxn98WzrWtbFFprZAbdtZrrKpnE/C32pt4JrUWy3m2yiq6FifLcOgUWyy7WLIe85iAIzSja8V6fSi1t4eTJiS4IuHYMwyEx6iQJ5nNS+KPE3no1lNIUa4CZe/5ewsnoGwABhENtE5ArGbJGLYR5bsLNfkBi3YKDiPA9Peb0akJ8ewPtLXB8P4aA75kzOPhMDsRt6oaY3LTMjWBYbyrvmuiGZVgBu2yXDiOYjJ61z3RfvP4TW4ZrNu6iNnkd87Z5sC5IHuMGiWl0V9ktJdvFUF1kJgPDGSyDMSCWMdJmiZOotIJfv/AObKsRTSE2Tuk3zCTLEkwOZn9a3U0xaDwebmufSi6AqQTdK/wkKV9M5JmImsWPCrm7eRnHl2SytdE7SQYAEAnnE4xQBlYd790mMeBv8ABAL9l1MOpUjnIojwD8O+pnI3CR/lIxWmvuloDclG37fID9KK+AntjWI1615lsTIhjHY+n/5Y5zUZDbCnb5XgpmXhl9kDI259xDITDLHX1dJkYr1Hdfxe1qpuo9uwxdgROCqgbTAGOf6869WQdW5hxDBt6ttbUc5x3XLf+M3LjzcaTjMCTtjaDjPIU3cO4or3rZnBtgFp5kEkqR0ieX96RNGomIySAp7EmM+39qbtPw+1bdNup3kuqwEVDzHqA3Exj8xWrqo2FuKztLM6vMr/AIp45v3bZMM1skwVIKFWKxy/3oQ2gdTZuvblWKXUX4i1tWUNuHIAgYnmKqcM1JF138rcySYzAYk5gGecn6Uwanj906ZbkAMGX0oR/wAogLtaRy9IgCeeaHDDHTWBLZ+7k0eLyLli7qTZW4bYO0/A6qWA7cozBrkzAM0TE+09WP1q1cu3LjXW8x/LjcTJAaSIBWYx2zyocmoKXAy9iAemZE/nRMUeIq1VPIDVDZFrDrbRkF1T5ggmD6cspDL3IzNX7ejNsW7qDeFt4mADifSJyDnHPBoVwWxHmXriC5aUQzZKhpEekxuJBIG4RknpTNqeNG4un0yAC2x3W1IhlViwKzynmAfeq5QQdvmpxbjdGP2h3PO8o2itz0utzO5drQysCMYZCJ50h2tffs+TcAKsrE23PP4dvpnECR9xRvSzpluLe3BrVwQqFWAHQMZgjPP3NEOMcd/e7i3PJsP5ThCWEhFOdokqGypjB5GOea4rb5KsKcjLo2m7w3xq0NK9/UAAJClnAJHRl653yMe3akfiensvduuQyt5waxtlENoMPQP5WKkZ6UJ1fF4Ny3M2BcYi0CxU7iWBfOfVmPei3hzxaLKMqoDcuGJf1EekFisDCkgenPLnTeC9luana4E0UW0T6rqq7SNzC5JBXJ2AhTnABMdTSfwe5ch7cQ15wNpEGXBg5Ht3/iq1xbxMzXEuW2G0LEA9YghlPTt/tW3hfhN3U6fU+VtJtFbpNw+rcoc+hoxMZ3EDlmrY2ux86k94DwWqDUWotBGEnbKgHMryVsxyLQOYk1JpBZshhf2OpVY2mZJDK2xu4PMmMj5Vd4BqrNvTG4r7tUQykNDJBwI5ENBmetCLWrsnTtb1Fpt4yrW22tl5KMHlYJzIE4HPlUgwkYlSmlaXZt9EQt8Ce86XfM3IVuXSSPSLaxCGP4jDY7R3oPxq7sNlQu3ZbDFSMElidxU4yNuIE9qNaKzZu6O89hro8q2d9ltpAMqd4cAFgdvKAQR2qseEa3UoL6oIkQZVW+EgnOSIHLPyqTQct+yoJtm3KI+CVVQ2o9TeWhNzAGxSW+GTmSDAAHxGpOLPZ1N03232kFtZO3fuIBgLyE/CKHeHbJvWgq3bNiQVBcH1egKdxHMTJnoSYoQbN+3uV1eY2rMwRuBOwHmIHToar/L28u/lK9k5YBQWdPaZj5p3NbWNxVSQvs0fD8+VOWqa21tBa2+UihCu31stwnLli22Ic/MdMVL4XuWxbW1ccC2U3OsjJbJV0BkiNv8A0noYql468uwgbRgKlw+UzKxICj1gCSYnn8hUXnMgBSBxBcdwhet0Nu3qBpm3rb3qxuNzYhTAUEbckgAgfepePWbCBdPaIfYCzuQdyGQxVH5fBAk4k1T4qf3m3ZNt1i3bUXHYbWDQUiYlpAnrVHhlotYuNcfbbDLb3AbmEyxAXcPTgGT2gdYvDNrKHfKAS0KyouC15iPbdSCuLg3qTuJG3DAxmSI5ZmsO15mbyRcAW55vlsRzgncBiTg8udBBd2NtUyATkcjkwwmOlMHGL29lXzU22xtVob1OQpYSOSgmPYzjJpOYAeFFkttu1p4d8R+Xqnv3gWDBZCAc1AVeZHQVBxziNprzXbKtb3yWG8mSzFj0EDuuRijOs4a2qUCysMFnb6ZxgjBzkUqa/guotn8SzcA77TH3qqLw3Ovg8UnmbIxtDcc/qtb95Y5gfnRHhNxk3W0urDsIKOYiIhpjaDMGQD6e0yB1CiFjnmfvip7OoChQgI6sT1OMCOgj55opzPLQQIec7KOa3iaBdg5hiSSxI5QYk98/U1igLrvJJOe/OsVUIWd1YZnXsjbW7PmD92uMAWWPMjchmOYwQOc4/rUlsAaxnRD5Nt/8xAGJJ55OSfeqvC9YbPqQwxkT/h6j5H+lFvDuse95iuw2gblkfC4MgDurAEEHuKm4EA2rmU4gBTccZbFsX7TAteYGOggHlHPMz86EaC1++Ha9zYEUszbS2JAAA3AEyfbFVOM32Jg8pkRy+YnpTR4M8OWbula5cuMru5VdrAbUWMkEGSWn/pFLDFnuoeI578eyBa3SMjLbDLscKA2BkGJaT6T3ExmorVlUJ85WKAcgYJg5CMffr78qaOMcFt6a0DdveaGJ2KoCMIAyzGY+gM0H1+nQWyd5KMAVzJBj4XiM5GajmRsVY6PfZXeDXraWHfaEUk+l23Kx5TkZgHlBmo/EWqtDT2blmPOYmWE4UemFHTkOXc0E/dmayDvxOFkz19UVnU3rZS3aIMqDmYA3EE4g9f1phGMrTOf5aUdvWQuyTuuwHY/5pGevQk1ZtcJ1Vu4Pwt2x1uQpR5gyCm0kuCP5ZFA3w3eDRe5r7lq6bq3CXII3AzkiDGOQ6fSrS0jhUeJl/cimq2q92bW1nMsHUtnJIgwQSTMjlFUeEtc3JbsMBc3Ha3XI9Uz02zj2qTQaU6lDdv6goVICs8vuWCdqjnIxzIGa2/c3tahfJJLGGtsvVWBG72gzPyNQbtt3VziSLAVG6t7SM9t1jeIJIkEAyCpj/fMGOVXeGXtWLbixvKXgUdVMzIIhx058/fnVbUrdAK3w0M0gE43CQWHTrGO9Uf31klFYhDG5ehjvVlWma/DZxWS7WcepLgkMCIIMwcEYxjPv8qvcL1nlvuL+pkJkc1ckjtzjr71PxPQm64vXX9LKDKiZ2qogdJiBQrUaZQA4bBkR1DCIBjuOvsaWztlWLYbTJr+LbQyowU3Npuuo+IBQAPnzk9561PovEhWxdVWILIUnOcECfcd/elV9USpUmRMjqZxy+cVd4XcVFKkjcTORMe2aiWBoV7J7JrhH+D8TtC1ZUW7Xm27bBXIhtxEqD0bPKciqXB+NPdLDUXNyFgHLx6QxCMwnkVw2OoqvfWwxFuGFwSTeBxuiVG3ltnBPPr7UBe2zGdpzzxiTU277qDpnMIpXdRqgmoLW7hdVOHKldxjJ2nlJnnTALunbRi9cQtFzyyqbgV9JbcSTGZGI5Dn0oZw3whqdQm+2g2xuLMdq842ycFuu0TA5xNEF8J3LO1bj7Q8RmVYmIiMTzH+k02AJFKLZXgG+CtLmh0z6YtYe4rhdwRoKsR8Q/mmJPWryeEnuaYuoS0jKCCSzM5XExyUE7jPY4HKoeIcEAtrbtuAwMmP5TMHl/N6fnjtRrwxxAJpWsXLhLLcZUJ3H0gEttgGQCGH0x0q4tFgKQcwuopI4vwB7AtyNwckBlO4MeixEq3seeCJre9o2RSpKM1slmXedw5SJjaxHWCfyp91PAmLJd81AtsO20lixcB1U/DAiDzPOKBa/w4drgBiehALAyVA5A9zBn+9Vy1nQ4US0NulT8K8WW2FL7VYXAVJJllhlYYBjn1x9qb+J+MgiEAGYjGT8xyg+9JfDPDALgXb21d6jkZkzEYmYBNHbnBUI3eYIMYIIMEMVA3KJMD86Cm0bXvzRun1P9MhyReMMWYPcu+Y7qGYklmBPIOT1jpVY6ZxzEUZv8B3OWNwbScHpBjaQY5EH8qKaThnm2gJIfeUIbBIG0AgRP8QJowmhss5ga9xtJxDcor1GdXwwWnKkTgHPuARz65rNNmFMaZx7qo93zNQCQNpcY6bZ5fbFb8R4k5u3CDtDMZCgAY9orbgNsPetqwkT0wcZiadtT4Y095y0MrHMhpE8sg/KpuIBpU5FKums+YAly2WwYO4jafaPp9qLWZ09pbUyQSfeGgjH5fStbVjyrrITujr8PUr3PahHGLxBBU7TnIwefeqA63Ur2OABKZdXozaU37jC4LazbUjcJbmzA4MTgewNBbvGTqbb27mWgtbJ/hIyQscpE/Oga6u4Vdd7bSJIkkGM5qPT3BgEcyORg8+hqZi7lJs26OroALIm7sbbIlQEkCQN26fywaq8L4KLzEu+xAslsN0z1/8AIqpxy1subdxIAETmPatOH8RKKyRIYERPcc6cNICgXgmqU6LpyWB3kz6GEL9SuZ+Uj6VV14IcoMmYwDmeUDn9KgsiDRfgF3dr7bdQ24dcgY+39Kc7bqB3CIXvB+tt2AblqBOEDKzjGdyqTH69xW+n172VFtgVIGQwg9/61Lr/ABXea4QsKvQCTHXrifeKIcSb96tfiRvRJVxzEAtt915498UohluUWGgNNIFxPxBNs2jbV+oLD4SeZWMz9aXr+cxFFb2kCqhOSyhpjv0oXqedO0i0PISRuj/DtBfuWmWyhuJG4nkEZecziSsgDrPtUeo8L3jaVrcO0w1sYuCYg7TzHyzTB4F1R/dXt8gLpae/oQRXuI3ihmkwlzyFdgCwWkMhrbQQQymCCIII7g1rOZohxu5vfceZUT8xIn7AUMq3FBnymla1LgQUubjAkbSsGMjPP51nzpVRBAE9f4p5/piqYqQ3zAGIHYRUcU4fuuncM4+xsW1diSiKOeMCKF67jqgncFZeZVhOR1U81PYilC1xS4MTj5Vtm4c4qbQG8Ik6ixQVe/qycLIXt7cxNQ2rxBGTAMxJj3q5xewqEKogR8yfnU3A7Cst1mWSoBWeUknmOtVvfQsofEl1I5d4svlrukMBIIJzzOPuaBanitx1Es3Mn4j3+fsPtVs8XuGbDnzLbQAHztPRk/lI9ufKpL2hRFAAmOvf3pm7q9xJ4QqxxJgcluckyZnv8/f3qXiVyUP4jGSGEkkk9QfuTPt71ZXT2nmUIY9VaM8uRBH6UHCbjtnrFTc0hUkkCioUvsMhmEdiR27fIfai3C1IQNJme/LpihWos7WiZonYuege2Kqk4T6YedWbjknJJ+ef1r1Vd2a9VdI21//Z"/>
          <p:cNvSpPr>
            <a:spLocks noChangeAspect="1" noChangeArrowheads="1"/>
          </p:cNvSpPr>
          <p:nvPr/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AutoShape 8" descr="data:image/jpeg;base64,/9j/4AAQSkZJRgABAQAAAQABAAD/2wCEAAkGBxQSEhUUEhIWFhUXFxwYGBgYGBwXFxwYHxcXFxgZFxwYHSggHRwnHB4dITEhJSkrLjAuGB8zODMsNygtLiwBCgoKDg0OGxAQGzQkICYvLiwwNTIsNCw0NCw0LCwsLzQsLCwsLCwsLCw0LCwsLCwsLCwsLCwsLCwsLCwsLCwsLP/AABEIAM0A9gMBIgACEQEDEQH/xAAcAAACAgMBAQAAAAAAAAAAAAAFBgMEAQIHAAj/xABBEAACAQMCBAQEAwYEBQMFAAABAhEAAyEEEgUxQVEGEyJhMnGBkSOhsQcUQlLB0WJyguEVM5LS8EOiwhYkU5Oz/8QAGwEAAQUBAQAAAAAAAAAAAAAABAABAgMFBgf/xAAyEQABBAEDAgQEBQUBAQAAAAABAAIDERIEITEFQRMiUWFxgaHBBhSR4fAjMmKx0fFC/9oADAMBAAIRAxEAPwDmoWsgVJtrIWu2DViFy0216Kk21sFqQCbJRba2C1uBWdtPSjktIrO2t9tZ209JrUe2vbak21nbT0lko4rEVLtrG2npLJRxXoqSK8BSxStaRWIqXbWu2lilaj214rUm2vbabFK1FFY21KVrBFKlK1FtrBWpdtY21Gk9qLbWCtTRWpWmpPkoitalalZa1iolqkCowKcv2T6OdRf1BGLa7F+ZyRSewxNdb/ZboAmktmM3Xa8f8oPo/wDjWB1+QNhDfUrV6U25C70CNeMXNvTJbByxAPv1P55+lJ2m4h5NwRzIyeyyN35U2+LPW9tP8QUfMmCfz/KtV09nTbgilr20mGBU3IzAccgM4ED3NcwHF5AvYLe3ofqqGk1lwLC3CMmYGOZiJ9j0716q1zWLPmwVVpBC5hh8+4/SvUZ4BO4KN8P2XMbTBgCORrfbQXQasqZ5j+If1HvR9CGAIMg12Oh1jdSz/IchcFq9O6B3seFFtrfbUgWvRR4CDyUe2s7ak21kLT0o5KPbXoqXbWdtPSbJRbaztqWK9tpUmyUJWs7al21nbTpZKELXttShazspUlkodtY21MVrG2lSWSh217bUu2vbaVJ8lAVr22pitY20qT5KErWNtTxWpFNSlkodtalan21gio0nyUG2tStT7awVpiFLJUtSkqR7Gu9eC9Myaeytwyy2V3EwI7AR9fsK4xwrSi7ftWyYDOAT7TNdq4nq/J0rOvNjC9gIhfpj/wB1cV+J3gzRRjnc/wA+q6PpEZdG4+pAQq7fW9qhB/DtFnJPMlScDucE/Q1f1F1Ll0uS6KbZuMjiDCgLMHouZA/m96BeHeJ7H8uFMjcdwkmDkfbdW3jbiDWrDKpJe6SAzNgWzLBZPIY69BWTBWVBbkjcXbdlS4fxazdNx87d5DgwYucxEdCp/wDaedepH4DxsaUm7cXelxQuyBiM22+xuAnua9Ws0gCkmatgHmS+uxNNO38R8D6dan4EbgkEHaehxnuKKnwlcZFBvr6ciVM/rVl/Dup27RftfPaQenWKCi1DoXZRuooJ+jMgxkbY/nuqZYkwDiJkde3P5VYQSAa9ofDeptggm2w9nIP0kV7TXwxZdpUodpmOYkdPlXRdI1xlmeJH81QtYvVdF4cLSxlVd7LbZWdtSbaztrpFzeSj21nbUmys7adNkottZ21Ltr22kmyUW2vbam214rSSyUG2s7al21nbSSyUJWsbam217ZSSyUJWsbam2V7bST5KCKwVqfbWCtJPkq+ysFan21jbSUg5QFa121OVrBWmpSDlARWpFTla1K0ykHL2g1bWLi3EjcsxIkU/2/FdrVaZ1K+XcRQdhIIIEZtnrH3Fc9Zau+HAo1dgsyqvmCS/wgdZnvyB6Eg1i9X6ZDqIzIR5gLB+HZavT+oPhcG8ttdF8L6MWtMb7rL3iAg/i2ZiPpLfao/HXDvO0LEc7MXR2IX03AfbaZ/0ir3iziy2bG+0AGP4VrsFEbmEHC/7Vd4FeXU6dGYDbcT1LzEMNjr8hn7Vw2mc7+73XVk2zI91w46XcxIRivMCBhWkr15SG+gFeo1xDQvaDIqkvYvPauEHaW3Hch+Q2N/1Yr1bQcAKKrLAi+lvJfTzLJDfkZ7N2NC38Q7GKtYIYcwSP7VS8PWTa1EhyqH0suBLAfCRnEznnimTjHB0vrPJh8Lf0PtWCXiJ+J4Wg1z3ssbFV+FcVF/dCbWWDEzI6/8AnvQzj7CzqJIAS8A27swgGfbkZ96o8OZtNqFFwRnaexU4ke3X6Ub8X6I3NKxHxWjuH+Xkfyz/AKaIglMGobIFTM0zQOaed1WKVjZQbgXFIPlXDjkpPQ9j7du3LtTEbdej6XVs1DM2/P2Xmmr079NJg/5e6r7a9tqbZXttEoXJRba9tqYLWdtK02Sh214JU22tktyQO5imLqFlODZpVwK9tq/xKwFuuqiFDEAZ5fUk/nVbbUY5BIwPHBFqUgweWnsaUG2vban2VjbVlqGSh21jbU+2sFaa0+Sr7axtqxtrGyntPkoNtalasFK1K0rUg5VytY21Y21rs6CmJoWrGEuIAWiaR2+FGOJwCcd60bSt/I32NND60IhbbBjapg+nbA5xA5d+tCtTxFrrKHZcKFIQNB95Mma5iXrskYssC7Vv4ZiIHnP0Qd7Jj4T9jVdhT5wa+qoFTaQB/F6do6HrIP5Vvq7KOwNxlhOyjbuIOG5kgY59xVkXXS9tln1/ZM78MV/bL9P3QHj18vo9LcgkBGRjMQbbKCBH8TrAn3NNX7KdaLli5a/kuGP8rjdPtLbqHca0qXNBc22o8q6tzYF2iW/DbH8uQxOJAoP+ybXG3rTaJxctmO7MjSG+2+uZeQXvoULJ/Xf7rU8N8cYY42QKTB4ytW7OtL3t2y/aV9qj/wBRfw3J+QA+9Zpo8bcHe/bQ2YFxHMEqrehxLD1CMso+1ZouJ7cBahHIMd1yrU6dPPgxthncnuT1P2rz6p4hPMZJ+Pa2B/iMfnW1gq+ouB0DBjCnqCpjHtGTTDavkQoEEdPb2rEl3G4Wk1tg1slezw5b7kXCxJXBmYNHdErKAl4zI2N2YRAP1H61jiVv93bzU/5TZZf5T1Kf9vzjtVSxxm3edrLzbbd+G3fqCJ5H2qAyLdtwnGLNjyVz3i+lazfuITJVjnuDkH6iKYPDvHAYtXT7Kx/JW/ofpU37Q9FBt3cSRsaOpGVP2kfQUnjFb+h1b46kZ81z/UNEyYGJ/wAj6LprWq12UC8OeIFK+XfaI+Fz+jn9G+/u0mz1GQeR6H5V2On1bJ220/JcFq9LLpX4PHwPYqptr22rBt1jbRNoTJQ7aucKtTdXHL1fYSPziottX+GoQGYdgP6/2rK63qfA0ErxzVD4nb7rS6PF4+tjZ2uz8BuqvFk/FY94P5Af0qntojrSH2uDIK4I5HJzVXZUujS56CI/4gfpt9lHqzfD1srf8j9d1BtrG2rAWqnGdSLNh7h6DHzJgD860HyBjS48BAxgveGjkrcpWNtT2iHVXXIYBgfYiRXtlSa6xYTEkGiq+ysFasbK1K1K0+Sr7a1K1Z21jy5wOZMD5nApZKTXWaCq7a3090I6s3JZb7Ax/wC6KMJwJmDHzFBUkQZgwAWMjoJiY6Vr/wAFNu4suhJBiAxiBmRHLIPbAoSTUxuaWgra0WinZO1z27A2o9XcdLaiBHqPWCWJMzEUtnVZ3gEnpI9J6f1pj43pXW2XLD/KDkkiZAMAHHISeXeaXOG2A8bgAs+r1dgTEzEtET0muY10dkDsvQYZ7CaeGX2dEuXCCQZCgfEG/DUfUbm9hsq/odKipDBhBbMMpBk8sDHT6Ch2jtqV3WwzBSwVifhcrzjsZwOn1wR1zh1KiQSuQBt9JHxKeZPv/alHGGt2RLHkqTQ2Ree7ZLSLti5bIJ+IxuWPlB+5rnHCtUdNrLN0bZW4sx8Pq9BUewBbNdG4TrVt3bRLAEMoAzJWQDjlPfnSL4v4Yw1z2LQBfewRV5Bd0qT9JJPT8gJIwCYn1H+v4ENqneb41/xdO8Ta99SbVvS30S4qb7iuQAVKoVIJByNxH1NermdzTmWFwglWIJXIJBIke0V6tD85pIQGNdx/gCoimDEEforK8TGnt2yy7vMdzggEAQCRPPNGtNdt303o24dT2PMBhzU0qeLbMG0kwU04Y9RNxjz+1eOofTaa2Q+xmusZB5qltAJkZEvyNYLYA+Np7lN+bLJHA8BNfiABtM1oONxggt1G4CJiJPIDrS7x7RbA7kbgvqEz6egGT8Mxj3xFXdHqDqPINxBv83mpMEKocmDy5+/OtfGLxprn+O4q/baf/iaqjZ4bsFe8h7C8KzwzQ2dUv4rvdx8DnZEjB2rH0OfnSv4m8KPppe3L2e/8Sez+3+L7xTNdsOtlnYKGtJ6WRjuEDAYEDHLGf61f0HGx6EvYZraMTHplh8J/sata8sNt49EpIGSDfYrlA9qIaHi92wpFq4yg/wAOGWfkwIHzGaaPE3g0Zu6Qe5tDl87X/b9u1JDCD8jy/UGjY5P/AKYaKzJoBWEgtdN8KXm1Gn3s+5g0HABB5wYjpyq+2nIrmvA+LvpLvmWzI5Op+F05wex7Hp9wem+HuOW9cHNu2y7Y+KDz+VdDodeHtDXcrj+qdKIkMjB5edlF5VGvD6edbHkkQ5Lb2UwBuKyQSOowOtV20ssFM5MY55xj3p94NwG1pbSWEOEUD1GWaAPU3c4rJ/FErnxMibwTZ+Su/DsbYpHyHkbD58rj+h1jWSNFqjGotOba4PrtkF0dT1ECPt1ombNOPjHw1ZveXqji5YJ2sudyn07G7iTM9M9zS+LNG9B1Oemqqon/AL90N1uC9Rl6j9kPt2JNKH7TdVtWzYHMzcb5ZVfz3faujWdPXMvGHDWvay6WcyDtUAYCgDb1+vzNE9S1FRY+qj0jR3Ll6Iv4A1XnaXZPqstt/wBJ9Sn9R/po09qlr9n2hNrUsqsSGQhwR2yDjqDj6mnm/p88qt6dqMoQD22VPVtJhOSO+6EFK1KURbT1o1itEPWSY3BUNtS6NBvBMwM4noCRy94qY2alsIVDQYkbfhnmQMfnUJX+QozpsZfqmA+quaFE2AbXlsk+sTPU9CIqCJZmIOTAy2ADyk8+U/aruqvbAIYk4EbSOYMHlykUM13EBp7ZMhokQwIkmSeQ5k+3WsouXfRsuyhPHdaGkSSLLbmQwSRtgMdzYHq7dfsL4e0BrX8bMJJI2wYDRHU8vkx7mrumubRde4EYuhORgQo9UbD7dhj778Fv+ddvPvUWlQoQxhtwmCu5cSgJPKTtHSgNUSeUZEQzZMmkt+RabmwKqY5yzLtAHqBEhQZHL6VnT6e5g7SYXaTjJXGDPKtOHatNQfMt5FubbKf4VRkcmNuZmRE4ECJNXuK6hbatbVdsEkEESQYJP3OBQgmo+yOjeSardCbhJeWQAAAkbxjnIx8hJ+lA+PatUuO1ok3bstdunmAf/STqAORPMkVca3uK7VbqApIznqJ5Ypg4R4MbeL99IPxLbbkn+K53PUL/AOCvUShpa48/z/SeZzWVaJ+BPAdsWhc1ai47qIQ5VFMETHNj+XKvUz8N15ebdlh6ObMpIntgjPt0+orFDYDk7lYcviZmyuB+Nm3a68FPweWgB5QFXH/Ua38T3VVbFpgdxtM0AY9d1hB+iinbxH4IsXXZ7VxrVwmSGJdCZ9/UPuflS14p4NqluKxt/hrbtpPxWyUGWJHw5nnBzWfpNdG/ENPARj4zRJ7qbw9p1Hk7RAFu7cj/ADP5Y/IVU8Tjd+7J/PfLfST/AEamXhmkhFgYXT2x95c0B4xpz5+nEf8ALtXH+yg/0pRTh0ptH1UNfBb/APEQLV0pIYqQ1u4J+Nkz2IhuWfi+lTWtKTeugFNo2W2DgmQLc4j+vah/D7DMrAsWBuIgDfF8a8z1wnXtzNW9RrAl26Cu7fecYMONqqsr070a6OpSxijHNbQ9y9o9c9pmtlWYea6hZyqqqnE8+ffrWnGuBWtWDctkLd/m5Bj2uDofeJ71BbZrjoxZpJvNKnMeYtsZjlAj5Cp1u7bhIuRvuYgTMW7YAYdef+9Xtari0PbTkjtwy8tzyTabeJx3HOR3HPlV3wzxm5oru9BKmBcQ43KP0YGYNP8Aw3VLdfKgNb6++51O0849Mx8u1DvFPhkXt12zAuH4l5B/f2b35H86tbk3cLPn0ILSOU4cK4nZvvpmtbnW6xggfCUgsr/ynMRTjxO6P3ps/Dp2P6182+FdHdS95m57flMeRKneIxj6T9K+h9LbXVr+9If+bZNvrIGVYR3DA/ahuryvlYwnsVl6TSjT27sbVTQtu4akdZ//AKGhYsVd44RoeHsCCVtlQIOfVdA6xmWqXyaO6BKBpy30P2Cy+rMymy9f+qpZtVy7xGT+/aj1QQ/T5COfWIrsFu1XE/HCH9+1O3/8ymPohozXnJoUultxc74Iz4GU/vgzMo8zHKOke4FP16zSD+zO2RqLKn4vLeR/pauo3NPUunvxjr3UOqR5Sj4IK1iozYowdNWv7rWiJgsgwIOdN7VV1Uh1UcuZzHIDt/molxvVJprYd2Al1GRJI3DdAB6LJq2NMseYGldpIIgggwcYzyEUxnHCK0sbtO4S4+wSxqtb+LbRpOTAzggCCx6LzzS5xXUG/egRFuSMjJGSJPc1b4pcvXr5thiHYsBbko4Cozu1vHr9AgASCSINVeE6SQzpvbbO4qJWCQJbG7njpk+1BOlDiQF1kJxbXdS8Od7t2yvlQGQKyrDBTzXcQO4EznPWhXiTVXl1Go2jyvPNp4UjIKNbExgT6jH+MzR3SaofvLW48u2gt7XB5yFYkieeTkUu+IOILuswDcFuwCGkZltonBEqMRnIoLUbt5RBa0NDrRzgGtGntPdSBccJzYZVVbbO74ckTmfSDBq85xbYspQgEk45r6QNsgEGRHaM0nW76H4w5V0E5ncRcuemIGYB6006nhy3bdtFYAW3VtgJZYBbcJHvJ6zEdaDhY5xGItGacnfFaanXNbIu2pDW2LKoYncRyn2/v7iuk6DxA+u4et9l8vczKygmcEgZ5gEQe+cRzrmvFNS7CED8yBAPLpzGKYPDt64OFatSCrrcEY5B0UTHWDJ+lDa9kg2dzt/tT1sIBa/0KO+HONqHa2iFiFmFa2uJHJWcECT2/WvVyDT65tNeZ0OSGUyZJ9cyT9BWKIcQDVIWRgkdkAut8euO7lUuWwevpJ+5xUGlvapGlmSD2nZ9Qcj6VNxXhVpA26+fMYGN1wKT7AYB+1UtJontW8KTanA/jUGM+6z9R71xYFN2+o+6IZiRV/z4JktcNDte2qBgDAgcvb3mlnxBwlvPuhELMumgARJLM4xJHQU0eEtcZZSQ4Agww3KOeR2z17UV4rwm29xrpuMrgAAAiDjEiJ6mioYnBnjNO47Hb3+yDfMWSGN3C4x5xS2ghg/7ym5WBVl9bE4OeTD70N4wu69az8V1jjBzdYc6b/EOku3ryAkFE3FGj2yGPOQRgcs+2VI2dzWbjuQ6esKVlGAZniRyJjrWtDqPGqTglENiIbj2WnHrrWI8slSEkGcjdd3n7xyqza1yrtuXHInzJaJyzWlBIHQ7Tyof4ldrxLrbIm3aYqudsq/PFVuJj8NAP75827/tWhCTgMuVY4kOcQmXTag27WovACVVmA6SHvET+VGk1e6wtwwpZA0T1K7opftKbmlvouXZCAvUyP8Ac1Z8T29uksLyh7Y/6UY/0otrtlJznNs9q+63t6SUVh8RG5vdion9B9BTJ+z3xIVJ0TRu8xWtg89jmbq/MNLD2Y9qUNPxAoG3ZUG78wttLZgfUnnRPw9pBfu6c222P8a3BgghSW+8EEdZqrVsDojfZUzBssdDtumX9qeqJ4Pdc4PmJy7DUAD8gKZvLpd/alpDd0D2g3x3LYE5/wDUGe/TlTetmAB2qrokn9J3xXN9Qj3aVUS1XC/E2qT/AIhqmiV81hkZlfS3P/EDX0AtqvnLj9onWakyB/8AcXfcf81q2cfFNKfS2ec/BS/8fbTXRqLCoWtg7dw9OQVMgEHkTRax+03Xvae4FsSp5C0xwBLH4+mKVNVpjsYTzHamDwpwvdw/WEqC1sPtaSI32yDy58utVavTywtDmA1YH6mkdqIGvl3HZQn9rOv7WP8A9Z/7qk0v7TeI3XCJ5O4nH4f3Jk8qV9PwC43Ir9z/AGo/wDQfu4YmC5MSOg7D65qxum1BcGmwoafpbpXC20PVE+PcTu3Ye+29wIG1QAO+1R/5gVUs+I9Zp7Xl2L0KDIVkVx3xvUxnPaazqDuM1SvLWu3p3l3WvNpIvDwrZEtFrb7st1nS6LqlWD7TcRgMkAABcMQBkAFRzAgrqNJca29ixd2FtnmxJC2fUzMGGGjcsgGcGkvRNs1IboCpPLMSevyrrHh/UC9Yu3CFAuNcZTA3Kp8wFbhAHKIAk/Oua10h0/l53pBQxtxxPqgPHteEezo7K21Fu2NzqANzAqFMgzyBwZ51Ys+HWfht3zX5IXtKpDfEAbYPpEEsB1OJ74XOPag/vKuswUnJn+M8++D+tNvCOLXH0othPSEtyQckKQsRIwcmrDGcsQUS7TnxCxvZc/4UkeQWwbbOSOoO5Ss/6nUf6qKanxCpR2tmDt3tGCCzoIwMczWb1y2br7hJOoJIHpMwsABcfwjn1WabOHeHtJpo1J2MAoYjOwD4l3b2IYyAZgZAoVs7oC4N77fVWw+JCCB8ElXULqrsHyAZJY5jMfWnTw9qN9riVsAAm0rcoG7bcWMdjH6dKMcWsnVac30uKwZQwI+H4woH0z07nrS54OLLqNRbZfitET0PqRp/UVl6uZ1OJ+P1Vzqliv3SVr9MxMuy7jyVeQG1MzzPP9a9Udy7tb1doj7R+n516jS+yhwABSGX91wm47MzkyWJJafcmug/st42+5rNxiYXcAeqzB+okfOaBXeHMlkr5jr6PUj23C7uoBIC8+tTeAtPt19rbdRgfMWFPqI8pmmO0j7igtZjJp3+wNfJCMcA8UusX7hts7JEuvQQZI2jlzzmvX+JIr3blxwoUhdzPAAKoeZ96VvEXilLBO5GVgQq7hg5JDYzGDSb4w8R3SNg2gXGW4wEkEgJtBnO3E4786xdNo5pjvsD+yIk8Noy7hdMv6pWwpBwSOoKzzBGIoHqrKXByU4IBWMYIwR86SeG6Isu6zrLtrBLeo7IPPbhd2SoIjmakv6fUrZO3VhlAwCggmQDsuCcgHngHkCTitWHSCI0HK5mr23aj97h5B3W7hQ+gfRAVg5zM0OvcPJ277RcCMho2nzLjFh35jp1olpHN65e2Xk2pbDruYAGFBbbgyf7VVt8VIVSy87S3DExLTjrAxR7LpEh0brC14DYuNlLhSGUnAMgBCVM5E5FGuPOGtQ9ociEOSPMKFVIgSDuzyjMcqGPqymme6kBvNX7SnP9KY+J6oJZVds7lZefdY/rTl5ACi9ookblBOM+F4VntXJJFyVODL7Z7QJUjl151B4Qdrep0fT0uCPmR/QmumeMdZbZdpRSxU7TPqAkTA7cs/KkPR2nR7bIFY9AwgQfTgjkc/lSdMXQvbzsUPEzxI8qolMPjq+Tp8HO9SPoGIpD4J+1/V2VCalEvgFfXG25t3DdMeljtkDlmCZp/wDEnD7p0wLJ/EDI5RtYZ7ZriWp4Wwd0AkoQp+ef7Gg+iyeHG5j+eVm62EPojhdmT9pml1VjUDTFkvrZLIt0BNzQZCQTJWJPzxOY5HaO71ZzmTzznPvQrinCjZG6T8vf2NNvC/Dt25ZS4gkFAfymun6frImv852KfpsBa9w9kI1phGPYU3eAVZ+DcSYH4VfmJyLIOP8AzoO1COIcAuIp8xCFOCelOngHg5XQXrVuzdK3w+/aR8Um0QpJ57IMzWh1yf8AotMbgWkj43dqzWQvDg87CqXKdPxRAsbiDjMHoQelGdHqluAsvKo+IcAs2mcbCApaPUfhBMHn1FZ0lhEX0CAYPejNC2aSZrnkEeyN04mjrIiq7LezbILz1ckfIxUOpsksrdACD9Yq0pqzZ4c90Rbts5/wgk/lW49jGM34CsMYeyh8fraAaa1u1SDuUH3aOvzp28JaTUO+p0Vy8LTgsSlzqJK+mAegmR/MKVOIaJ9NeXzrLqzLjdIkSRMfOutaC1aa5c1JRReI2eZGdoVNsziSCZIAmAOQrhOsuDcng2C4139ECxpBsepXOOEXLeqv3LTnYysi7oLSA0N8hgfcV0X/AOi0VLhGoIhWaVtKPSsRlifYfKa5lxQ27ZAs2/LZiWdw7FnIHWTtAkkwoHOuk8J426cKVghuXDb8qN0NtBYufogY/wDTTTad0bGl3Pf5q2Z8zAN9734VHwpwqzfvhHJUFd2PLXIYqgwD0j7VF4106jTpZ9aJuIlhzQo0MMCeWIHIT1oLxG/5DWdQLdwuTu2gR6VRMcpksT3HrHvWPG3iW3xFLN3yzYa15lsW3YFipRPUeUDJAwZ2ntWXqY7kIHG1J5ZzmN7Hp/PVOnhS7PB1CJ6ALmcDAcnlumR3zNAuGuy6i1uG3dZcc+guscx1mhvAPGqafh9vTk25G+dzyfU38qjoCYzzg9KrcE8QW7uqVFckneQTMciSASPmeVAaphfG4jsCrNKcWkOoWdkq668BfurjDsM55OwrFPfD+D2gWOSSTOY6z0ivUw1ra4V35Nx7o54ms6a/pNZd053eXZVVKyF8w3GVjGN3Ln7UpeCNMq8Rswsfg3G5dYC9/fnVm1xtEtXLO0+YWi4DItybu5WYggnB+x69SXDdPas6/wAzdG22w8sAsQHKtIM5UGR9KHkBZA9gFbFZngODgUH/AGhpvuyJlQIPSfVE/f8AKhfirQJauLachhtuN5m3a0eogAEnlGO4P3ZeM6O7bdr4uI4ZfMUcwgG05B59z8zSbxLjfrDXbNq4IYEHcgIIXrbINW6HIMY3mk8wFkqXQFmCm6wYrp8LAH4QcBUusR8UMCOwUTM1Deazd06hbgXaYYMsZBG0KQZI29xznnRfScTsXgrNpiiNvVlR4JDbZb1KTEgCM/lSrr3tAOtrcRu5kiDDMJEAYMk0cBkfQqIc5g9kwHhm5N1oA2W9O9Ibk2dwnpEzjPzFVOIwAFR2ZhaAjMYlQCIxiSOlS+C9eqWdRaMeooy7jjG4HbOA2QfeParegvK9wIwTcSShMHvhiPiExVGTmPLfRGR4vjy4S/5zEsqu20QWlj0IUbxyHqI+4oi3FdS8B7hISTMBsQASY55H3mrmp0N23p2uXLXl2ywgFQH3EqSyqYJCieZgmKqcO1gDoBbY223AfhAE9VgKPV1EL3q/K22FBr8TRKvv4ouPf8+6A5VAmJUbZPKAQDJJP09q2t8eKXFclvSFGxX2rg9oOT1H6VC2h8tgGssguRtFwLzXpBEjmCf1xVS4jMyI2yTgRkn1ZPLt0qAIV9kNpP8ArP2g27yWlZHtlXBMw6lc59J/IjpS1w67p7nELz3STZd5DDAy0jmMYNAdR5ilyrKAhIMgJC4+EdY9u1UdLq7l1vLUgQebEBBAgEk4AAFVjSgkuaeQhXYjypt/aDorLuotbgpQN6smTnp86b+E3bWk06yxZE9IYDLAGAYnqBNc91HDrigeZfXaWCq4YMpBG6JTkCOU+/aon4s7J5JuB1XK8wZBHIcz2z3+tDv0kj2tblwbVkYDCSe4T/xrj2n1VlggPNZU4j+LmefLpU/hvxM2nIRrqpaa15m5rYG0gKojOfTA+SCuY27bkrsdpwyBVO7lE4nvFYAJm411oZpb0GAT+QwPajSH4gZbBNI3MYFP37SOEC35jly2ywhmFXduvC3AC4wG/TtSbc07W2KMIIVDjOGQOufkRRjgvGhL6a9bGpLAsqhAcorQSznryMZx1xAbjYYXpvOwdwjOqqo2KECqqeqDCgCD2Ga2+ndW/LOGe9KenEl481soNLfDMQOlP/gTWBWSGjaWZlj4xsaF+8H6VzsCwLsqLptkEkEgNOYGOkxkEczRGxq7NnftOoDoCdoIhfUNrkwSUMjEqffODdZ1waqExObyrA4CMsf3Rjxxxn98WzrWtbFFprZAbdtZrrKpnE/C32pt4JrUWy3m2yiq6FifLcOgUWyy7WLIe85iAIzSja8V6fSi1t4eTJiS4IuHYMwyEx6iQJ5nNS+KPE3no1lNIUa4CZe/5ewsnoGwABhENtE5ArGbJGLYR5bsLNfkBi3YKDiPA9Peb0akJ8ewPtLXB8P4aA75kzOPhMDsRt6oaY3LTMjWBYbyrvmuiGZVgBu2yXDiOYjJ61z3RfvP4TW4ZrNu6iNnkd87Z5sC5IHuMGiWl0V9ktJdvFUF1kJgPDGSyDMSCWMdJmiZOotIJfv/AObKsRTSE2Tuk3zCTLEkwOZn9a3U0xaDwebmufSi6AqQTdK/wkKV9M5JmImsWPCrm7eRnHl2SytdE7SQYAEAnnE4xQBlYd790mMeBv8ABAL9l1MOpUjnIojwD8O+pnI3CR/lIxWmvuloDclG37fID9KK+AntjWI1615lsTIhjHY+n/5Y5zUZDbCnb5XgpmXhl9kDI259xDITDLHX1dJkYr1Hdfxe1qpuo9uwxdgROCqgbTAGOf6869WQdW5hxDBt6ttbUc5x3XLf+M3LjzcaTjMCTtjaDjPIU3cO4or3rZnBtgFp5kEkqR0ieX96RNGomIySAp7EmM+39qbtPw+1bdNup3kuqwEVDzHqA3Exj8xWrqo2FuKztLM6vMr/AIp45v3bZMM1skwVIKFWKxy/3oQ2gdTZuvblWKXUX4i1tWUNuHIAgYnmKqcM1JF138rcySYzAYk5gGecn6Uwanj906ZbkAMGX0oR/wAogLtaRy9IgCeeaHDDHTWBLZ+7k0eLyLli7qTZW4bYO0/A6qWA7cozBrkzAM0TE+09WP1q1cu3LjXW8x/LjcTJAaSIBWYx2zyocmoKXAy9iAemZE/nRMUeIq1VPIDVDZFrDrbRkF1T5ggmD6cspDL3IzNX7ejNsW7qDeFt4mADifSJyDnHPBoVwWxHmXriC5aUQzZKhpEekxuJBIG4RknpTNqeNG4un0yAC2x3W1IhlViwKzynmAfeq5QQdvmpxbjdGP2h3PO8o2itz0utzO5drQysCMYZCJ50h2tffs+TcAKsrE23PP4dvpnECR9xRvSzpluLe3BrVwQqFWAHQMZgjPP3NEOMcd/e7i3PJsP5ThCWEhFOdokqGypjB5GOea4rb5KsKcjLo2m7w3xq0NK9/UAAJClnAJHRl653yMe3akfiensvduuQyt5waxtlENoMPQP5WKkZ6UJ1fF4Ny3M2BcYi0CxU7iWBfOfVmPei3hzxaLKMqoDcuGJf1EekFisDCkgenPLnTeC9luana4E0UW0T6rqq7SNzC5JBXJ2AhTnABMdTSfwe5ch7cQ15wNpEGXBg5Ht3/iq1xbxMzXEuW2G0LEA9YghlPTt/tW3hfhN3U6fU+VtJtFbpNw+rcoc+hoxMZ3EDlmrY2ux86k94DwWqDUWotBGEnbKgHMryVsxyLQOYk1JpBZshhf2OpVY2mZJDK2xu4PMmMj5Vd4BqrNvTG4r7tUQykNDJBwI5ENBmetCLWrsnTtb1Fpt4yrW22tl5KMHlYJzIE4HPlUgwkYlSmlaXZt9EQt8Ce86XfM3IVuXSSPSLaxCGP4jDY7R3oPxq7sNlQu3ZbDFSMElidxU4yNuIE9qNaKzZu6O89hro8q2d9ltpAMqd4cAFgdvKAQR2qseEa3UoL6oIkQZVW+EgnOSIHLPyqTQct+yoJtm3KI+CVVQ2o9TeWhNzAGxSW+GTmSDAAHxGpOLPZ1N03232kFtZO3fuIBgLyE/CKHeHbJvWgq3bNiQVBcH1egKdxHMTJnoSYoQbN+3uV1eY2rMwRuBOwHmIHToar/L28u/lK9k5YBQWdPaZj5p3NbWNxVSQvs0fD8+VOWqa21tBa2+UihCu31stwnLli22Ic/MdMVL4XuWxbW1ccC2U3OsjJbJV0BkiNv8A0noYql468uwgbRgKlw+UzKxICj1gCSYnn8hUXnMgBSBxBcdwhet0Nu3qBpm3rb3qxuNzYhTAUEbckgAgfepePWbCBdPaIfYCzuQdyGQxVH5fBAk4k1T4qf3m3ZNt1i3bUXHYbWDQUiYlpAnrVHhlotYuNcfbbDLb3AbmEyxAXcPTgGT2gdYvDNrKHfKAS0KyouC15iPbdSCuLg3qTuJG3DAxmSI5ZmsO15mbyRcAW55vlsRzgncBiTg8udBBd2NtUyATkcjkwwmOlMHGL29lXzU22xtVob1OQpYSOSgmPYzjJpOYAeFFkttu1p4d8R+Xqnv3gWDBZCAc1AVeZHQVBxziNprzXbKtb3yWG8mSzFj0EDuuRijOs4a2qUCysMFnb6ZxgjBzkUqa/guotn8SzcA77TH3qqLw3Ovg8UnmbIxtDcc/qtb95Y5gfnRHhNxk3W0urDsIKOYiIhpjaDMGQD6e0yB1CiFjnmfvip7OoChQgI6sT1OMCOgj55opzPLQQIec7KOa3iaBdg5hiSSxI5QYk98/U1igLrvJJOe/OsVUIWd1YZnXsjbW7PmD92uMAWWPMjchmOYwQOc4/rUlsAaxnRD5Nt/8xAGJJ55OSfeqvC9YbPqQwxkT/h6j5H+lFvDuse95iuw2gblkfC4MgDurAEEHuKm4EA2rmU4gBTccZbFsX7TAteYGOggHlHPMz86EaC1++Ha9zYEUszbS2JAAA3AEyfbFVOM32Jg8pkRy+YnpTR4M8OWbula5cuMru5VdrAbUWMkEGSWn/pFLDFnuoeI578eyBa3SMjLbDLscKA2BkGJaT6T3ExmorVlUJ85WKAcgYJg5CMffr78qaOMcFt6a0DdveaGJ2KoCMIAyzGY+gM0H1+nQWyd5KMAVzJBj4XiM5GajmRsVY6PfZXeDXraWHfaEUk+l23Kx5TkZgHlBmo/EWqtDT2blmPOYmWE4UemFHTkOXc0E/dmayDvxOFkz19UVnU3rZS3aIMqDmYA3EE4g9f1phGMrTOf5aUdvWQuyTuuwHY/5pGevQk1ZtcJ1Vu4Pwt2x1uQpR5gyCm0kuCP5ZFA3w3eDRe5r7lq6bq3CXII3AzkiDGOQ6fSrS0jhUeJl/cimq2q92bW1nMsHUtnJIgwQSTMjlFUeEtc3JbsMBc3Ha3XI9Uz02zj2qTQaU6lDdv6goVICs8vuWCdqjnIxzIGa2/c3tahfJJLGGtsvVWBG72gzPyNQbtt3VziSLAVG6t7SM9t1jeIJIkEAyCpj/fMGOVXeGXtWLbixvKXgUdVMzIIhx058/fnVbUrdAK3w0M0gE43CQWHTrGO9Uf31klFYhDG5ehjvVlWma/DZxWS7WcepLgkMCIIMwcEYxjPv8qvcL1nlvuL+pkJkc1ckjtzjr71PxPQm64vXX9LKDKiZ2qogdJiBQrUaZQA4bBkR1DCIBjuOvsaWztlWLYbTJr+LbQyowU3Npuuo+IBQAPnzk9561PovEhWxdVWILIUnOcECfcd/elV9USpUmRMjqZxy+cVd4XcVFKkjcTORMe2aiWBoV7J7JrhH+D8TtC1ZUW7Xm27bBXIhtxEqD0bPKciqXB+NPdLDUXNyFgHLx6QxCMwnkVw2OoqvfWwxFuGFwSTeBxuiVG3ltnBPPr7UBe2zGdpzzxiTU277qDpnMIpXdRqgmoLW7hdVOHKldxjJ2nlJnnTALunbRi9cQtFzyyqbgV9JbcSTGZGI5Dn0oZw3whqdQm+2g2xuLMdq842ycFuu0TA5xNEF8J3LO1bj7Q8RmVYmIiMTzH+k02AJFKLZXgG+CtLmh0z6YtYe4rhdwRoKsR8Q/mmJPWryeEnuaYuoS0jKCCSzM5XExyUE7jPY4HKoeIcEAtrbtuAwMmP5TMHl/N6fnjtRrwxxAJpWsXLhLLcZUJ3H0gEttgGQCGH0x0q4tFgKQcwuopI4vwB7AtyNwckBlO4MeixEq3seeCJre9o2RSpKM1slmXedw5SJjaxHWCfyp91PAmLJd81AtsO20lixcB1U/DAiDzPOKBa/w4drgBiehALAyVA5A9zBn+9Vy1nQ4US0NulT8K8WW2FL7VYXAVJJllhlYYBjn1x9qb+J+MgiEAGYjGT8xyg+9JfDPDALgXb21d6jkZkzEYmYBNHbnBUI3eYIMYIIMEMVA3KJMD86Cm0bXvzRun1P9MhyReMMWYPcu+Y7qGYklmBPIOT1jpVY6ZxzEUZv8B3OWNwbScHpBjaQY5EH8qKaThnm2gJIfeUIbBIG0AgRP8QJowmhss5ga9xtJxDcor1GdXwwWnKkTgHPuARz65rNNmFMaZx7qo93zNQCQNpcY6bZ5fbFb8R4k5u3CDtDMZCgAY9orbgNsPetqwkT0wcZiadtT4Y095y0MrHMhpE8sg/KpuIBpU5FKums+YAly2WwYO4jafaPp9qLWZ09pbUyQSfeGgjH5fStbVjyrrITujr8PUr3PahHGLxBBU7TnIwefeqA63Ur2OABKZdXozaU37jC4LazbUjcJbmzA4MTgewNBbvGTqbb27mWgtbJ/hIyQscpE/Oga6u4Vdd7bSJIkkGM5qPT3BgEcyORg8+hqZi7lJs26OroALIm7sbbIlQEkCQN26fywaq8L4KLzEu+xAslsN0z1/8AIqpxy1subdxIAETmPatOH8RKKyRIYERPcc6cNICgXgmqU6LpyWB3kz6GEL9SuZ+Uj6VV14IcoMmYwDmeUDn9KgsiDRfgF3dr7bdQ24dcgY+39Kc7bqB3CIXvB+tt2AblqBOEDKzjGdyqTH69xW+n172VFtgVIGQwg9/61Lr/ABXea4QsKvQCTHXrifeKIcSb96tfiRvRJVxzEAtt915498UohluUWGgNNIFxPxBNs2jbV+oLD4SeZWMz9aXr+cxFFb2kCqhOSyhpjv0oXqedO0i0PISRuj/DtBfuWmWyhuJG4nkEZecziSsgDrPtUeo8L3jaVrcO0w1sYuCYg7TzHyzTB4F1R/dXt8gLpae/oQRXuI3ihmkwlzyFdgCwWkMhrbQQQymCCIII7g1rOZohxu5vfceZUT8xIn7AUMq3FBnymla1LgQUubjAkbSsGMjPP51nzpVRBAE9f4p5/piqYqQ3zAGIHYRUcU4fuuncM4+xsW1diSiKOeMCKF67jqgncFZeZVhOR1U81PYilC1xS4MTj5Vtm4c4qbQG8Ik6ixQVe/qycLIXt7cxNQ2rxBGTAMxJj3q5xewqEKogR8yfnU3A7Cst1mWSoBWeUknmOtVvfQsofEl1I5d4svlrukMBIIJzzOPuaBanitx1Es3Mn4j3+fsPtVs8XuGbDnzLbQAHztPRk/lI9ufKpL2hRFAAmOvf3pm7q9xJ4QqxxJgcluckyZnv8/f3qXiVyUP4jGSGEkkk9QfuTPt71ZXT2nmUIY9VaM8uRBH6UHCbjtnrFTc0hUkkCioUvsMhmEdiR27fIfai3C1IQNJme/LpihWos7WiZonYuege2Kqk4T6YedWbjknJJ+ef1r1Vd2a9VdI21//Z"/>
          <p:cNvSpPr>
            <a:spLocks noChangeAspect="1" noChangeArrowheads="1"/>
          </p:cNvSpPr>
          <p:nvPr/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6" name="Picture 2" descr="http://veszpremfest.hu/data/image/980x236x1/2013/02/22/lead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" y="2420888"/>
            <a:ext cx="93345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artalom helye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Kép 7" descr="I:\KÉPEK\Téli Veszprém\x_ill_lovas_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6047" y="1265619"/>
            <a:ext cx="6002337" cy="440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097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  <p:pic>
        <p:nvPicPr>
          <p:cNvPr id="2050" name="Picture 2" descr="C:\Users\RAFFAI~1\AppData\Local\Temp\Rar$DIa0.838\20110831_tourinform_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9" y="1268760"/>
            <a:ext cx="9144000" cy="609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4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67744" y="1124744"/>
            <a:ext cx="6336703" cy="720080"/>
          </a:xfrm>
        </p:spPr>
        <p:txBody>
          <a:bodyPr/>
          <a:lstStyle/>
          <a:p>
            <a:pPr algn="ctr"/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was</a:t>
            </a:r>
            <a:r>
              <a:rPr lang="hu-HU" dirty="0" smtClean="0"/>
              <a:t> a </a:t>
            </a:r>
            <a:r>
              <a:rPr lang="hu-HU" dirty="0" err="1" smtClean="0"/>
              <a:t>pleasure</a:t>
            </a:r>
            <a:r>
              <a:rPr lang="hu-HU" dirty="0" smtClean="0"/>
              <a:t> </a:t>
            </a:r>
            <a:r>
              <a:rPr lang="hu-HU" dirty="0" err="1" smtClean="0"/>
              <a:t>walking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6E1D8-440B-42E8-8CF1-AAC21D485369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01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http://www.youtube.com/watch?v=M91C4KnHmjM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6E1D8-440B-42E8-8CF1-AAC21D485369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31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  <p:pic>
        <p:nvPicPr>
          <p:cNvPr id="5" name="Picture 2" descr="C:\Users\RAFFAI~1\AppData\Local\Temp\Rar$DIa0.133\20110831_tourinform_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7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60648"/>
            <a:ext cx="25987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484784"/>
            <a:ext cx="35718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365104"/>
            <a:ext cx="25241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77072"/>
            <a:ext cx="1905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077072"/>
            <a:ext cx="3983038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68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5</a:t>
            </a:fld>
            <a:endParaRPr lang="hu-HU"/>
          </a:p>
        </p:txBody>
      </p:sp>
      <p:pic>
        <p:nvPicPr>
          <p:cNvPr id="8195" name="Picture 3" descr="C:\Users\RAFFAI~1\AppData\Local\Temp\Rar$DIa0.216\belvaros_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1380"/>
            <a:ext cx="9144000" cy="390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6</a:t>
            </a:fld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7414" name="Picture 6" descr="Színház épü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0383"/>
            <a:ext cx="7620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etőfi színház veszpré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4246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  <p:pic>
        <p:nvPicPr>
          <p:cNvPr id="5" name="Kép 4" descr="C:\Users\Aspire Vesta\Documents\TOURINFORM\imazsfotok\20110831_tourinform_383.jpg"/>
          <p:cNvPicPr/>
          <p:nvPr/>
        </p:nvPicPr>
        <p:blipFill>
          <a:blip r:embed="rId2" cstate="print"/>
          <a:srcRect b="25007"/>
          <a:stretch>
            <a:fillRect/>
          </a:stretch>
        </p:blipFill>
        <p:spPr bwMode="auto">
          <a:xfrm>
            <a:off x="1331640" y="1628800"/>
            <a:ext cx="7740352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78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  <p:pic>
        <p:nvPicPr>
          <p:cNvPr id="9218" name="Picture 2" descr="C:\Users\RAFFAI~1\AppData\Local\Temp\Rar$DIa0.719\ovaros_ter_alko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344"/>
            <a:ext cx="9144000" cy="61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4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CD6C5-A98A-46E8-85B7-04339383CD6E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  <p:sp>
        <p:nvSpPr>
          <p:cNvPr id="5" name="AutoShape 2" descr="data:image/jpeg;base64,/9j/4AAQSkZJRgABAQAAAQABAAD/2wCEAAkGBxQSEhUUExQUFhUXFhQYFxgXFxYWGBcXGBYXFxUYFRcYHyggGBolHRUUIjEhJSkrLi4uFx8zODMsNygtLisBCgoKDg0OGhAQGywkHyQsLCwsLCwsLCwsLCwsLCwsLCwsLCwsLCwsLCwsLCwsLCwsLCwsLCwsLCwsLCwsLCwsLP/AABEIALcBEwMBIgACEQEDEQH/xAAbAAABBQEBAAAAAAAAAAAAAAAEAAIDBQYBB//EAEIQAAEDAgMFBgQCCAUDBQAAAAEAAhEDIQQSMQVBUWFxBhMigZGhMrHB8ELRBxQjUmKC4fEzQ3KSshYkwhU0U9Ly/8QAGQEAAwEBAQAAAAAAAAAAAAAAAAECAwQF/8QAIxEAAgICAgIDAAMAAAAAAAAAAAECEQMhEjFBUQQTIjJSYf/aAAwDAQACEQMRAD8A84qVoFN7LnUc+IP3oea0mExbXmIIMTBWapMNGtkfOSQQeB3H8/7LR0cOC4O4cN/XiscqVWbY27CKgDhbVt9PvgvRv0V0ZpVql7uaz/Y2/wDyHovN9nU4c8/xH6R9817D2JwbaWEYWz+0mo65PiNrTpYBR8dXI0zP8lyaF0jhlNKdK7TlK+vh4QrmK4eJQtSgmmIrwpQ9SPoqM0lQDSU4hcLF0BADQU9pTMqUJ0AS1PlCiou94lQBlNwUkhBNqKVlRJoA6mEqz8rS6CYBMASTHADUqGnVVftnblOiMp8biPhF4BGruA+crOTpWyoxcnSDtn4sVabKmVzcwnK4Q4dRuU4esrsDtPSIZRe0UiGhrTPgMWAk3B0119AdOU4yTVoJRcXTJw9NKiC7KdE2dcFHkXXOTWuVAcqtQzmFHKIgFAgB1MqJ1BHuYhqidjBKlAIKtTR9V6EqPTRLAXsUT0S8qFwVEg+VJTpJgePdo6oOVsQ4nxDmPojdiYwPZr8MC9rbp9COoKqKFA5s9R2Z/HhbmpNl0XCqYHhdM30O8RvGnsvPybizqxupGlc6FoaHbbEU8PRawUxkD2mWl2ZrMuU62/ED0WUa493fUSFHSNo+vFcsJuN0dMoqXZ6fjO2Nali+6c2l3YNMP8LszZY01IdmixLotuW+bB08l4FhKpc6TLiZu50kmIuTcr2XsjjO9wtImZaMhJ35bAjiIhdeHI5N2c+XGopUXQaontUwXXNlbmIKaS4aARGVNITAEdh1E+gUdCcGp2IAZh104dHd2u90jkFFa+gozQVo+mo3UU1IKKwtXQi6lMAEmwAJJ4AalYrbW3qlbw4YllImG1Gguq1nA37hg/DaMxifmpZFFbHGLfRabb2+KIytIDtMzoDQeAJs53Iab+CxWI2tTJIc5zyZJcGnW290STxHBXWD7I16hzPY1s2L6p7+sd1x8Hz/ADtaHYprQO8xFUwPhYW0m+TWC3quOc+b2dUHwWjAYrabT/l1fRsR/uurbs9+kLuCGVC6pSt8XxM1s12hAtYnoQrXbWxMFTcKb61Vr3fC3vXE33nWOphUm0eyjW/DVqDm8tc3zDlUKj0KcnJbPUtmbUo4hgfRqNe08DccnDUHqiyV4NitmVqBzsJaR/mUS5jh1b+S9G7BdpqmKY+nWg1aQac7RAqMdMOjcZBB/ut4yTOeSaNe5clRtMqYNWhI0uSBTiE2EUKxr3IWqEW5qicxFUFldVCDqBW1WihKtJUhMrHlQko59NDPpKySBJP7tJAHieKfDZGtr8hH9fVSOqGGObqM085IXahLWnkCR1i/yQ2CxUxaxIB3wZmQvPl0dCezQvBycz9VGxptpPRTYjRRMC4jtDMECDO7eI421XsvYxpGDpTvzn1e5eP4CLzvEesr2bYbDTw9JhiW02AxxyifddXxlbZh8h6RbB6eHITvU7vF2UcoVK5CgZUUhqJDH5V3KmCquiojYEkJJNuuqAOJpCc4Km7TbZ/VqYgZqtQltJvF0TmdwY3UlO0tgZvtrtnvXuwdN0NEd+4TJJjJRbG90iTuE63i47L7B7gZngd64XjRjfw02cAAB1KqexOwZd37ySJJYTc1HH46zuv4eAWtxGLa10ankuaUuTs2riqQQ9yiq6IL/wBVHD5FTNxTXb/VF2FNHlvbnBTtPDXIFSpld5NZHz9kR+lWkQ6kxtmuxDGno5ite1GxqtbF4esw08tKq17szolsNBgXk25KH9JVF1Y0zSGfLXovOX90CHG/BWqGCjD5abWm8NV52J2AKIqVpBNWMoGjWNc4gdSSfQKrxIgDXRbHs5fDU+jv+blrj7M59BUQml5ROVRkLdGTOArrinNpEqRtIBFiohyprmlEPcFC6oixg72lCVmKyJzdU04XiiwKao1DkcVa16aym0ds5CHHw07iHNIc4gm7bixi1kOairYqbLIgJKif2lpz8L/T+qSn7oew4S9HkW0sbEN9Z3jdHun7BpWvvfbyQ21KM1B/ECPRx/MK5wAALW6QZ9ty5JOkbwVyLLEaKJqkxCjauI7AlswIP4m+y9xpiGjhAvxsvDAbN/1H2afrCmwbHhoitWbYfDUc35Lq+PPjZhmjdHt7VJC8foYvEt+HF4j+Z7nj0JRtPbGPERi5H8VOmfUlpK6/tRh9bPUhITs683b2mx4/Fh3f6mn/AMSEVS7X4v8AFRoO/wBJc35uKPsiHBm87xdD4WHp9sqo+LCebas+2RGt7c0wPHh8QOOVrXR6lqfOIuDNi3EJ4xCybO2mF/EajP8AVTP/AIyi6ParCO0rN82vb/yaEXEKZfYrHNpsdUeYaxpc48gJKxmzsOdoYh9WpmbAa3IQ4d3TcA4U2zqXEEuI4Qu7U2izE1WUmVaXdiDOdha9+4vE2ayJg/E7LwWl7MUGNbVLCCHVCGmQSQwBhcTvlzXunmscj5Piil+VYRiK4YMrLbrWhUuJrEFFYyp4j1Kr8Q64PVZM1ijjXGLxKaXaJgcmzzukimPfXcNDZBYyrmUlUHn0hC1SmSCkWW07Kj/tm8nP/wCU/VYh5stj2Rf/ANuRwe4ezT9VtiezPJ0XeUp7GgKMyuCpC6DEnIUTmlR1MRCYyvKaixOSHOYonhEhsoGuQK9NsxmZVgcS0sPylCGEURF09yWihq1oBPBBJke21XENIDKjWUyHyQDmsLtjQWjxGIJ5wsVj67xTGeXBxkOdqQIka8bzx9Va7Wq/rbnVWsJBjS4IFwXgutIbECNRxElVtguZhshY17qn+GC/K5pLQCGiC03A374JXLKLyW/BtfGjG0qlZwBaCQdDJv0SRBdix8EhuoDXua0TeA0ERE8Eljxj/Vl7MtiKUPZIMtLzJu1zTEEDjYqnqV3U3ubJtHyBV+ysKnitDg3+U/cKm2jhw01LHWJ5SBqtGrILfZ21TVgFpJGrhorNpVNszFZIpu0/CfoVchcuRUzrxu4k40H83yRlF1gq55IynUGQevFWDBb0+YV4hTDGEfYU2cHihWuKmouHFakEeJc8v8LoFxeeA4Cd/SyP2a5zh47uFt3DkqfH1YqRAMBxk8TljLxPhPqrPY9TMwEWmDHkmI7iMc9roAEKyzjLm5TCrcTSBqQYNm2tNjIJ5WRlQ+C9rj/kEmxnMJtPvCAWkTMG94MWtcdOKsTRDtWg9YWd2XVBc2HBwcMw0Bglu7+betEx8JNAS0sDT/cbMbhB9QrjY2DaK1JwkFpcdTBljhcFU1HEQ6RqrjZuIEyTEB//ABKzZT2gnEVJPJBVnylWq/f3ohKj9Psq7JJi/VcYfJRF94XA9NdjfRK4EoWuE5744KOqOXyVUSD1dAtL2MqDunjfnnyytH0WYqaKo2lgRUcJJEDjAKqLpkyVo9fPNDvPC68np4ao0eGrVaB+64e0hGYbGYsAZMVV/n8XzK3jmRlLEz0xtEnVENoALzint3Ht/wA+m/rTaPeCpD2qxzdWUH9C4H6BV9qZH1NHopeAst2jxE43AQ6AHVj18At5wB5qk/63qtu/CzxioB85VDtvtfTrYig99Ko0UQ57gCHOIOXJHw749VcZQvY1GfjR6i7GgkjMLa8R5J1Roe0gzBH91ktjbU/WzTdTBaBmJc5sOIsNJjUxPLdorDb4bSpd4GB73ENAsC9x4xrYackN6vwZ1ujM7W2xSw5qUaVMtIDtQPEbRBtDbDfvWNftRxcHuJD2kmSSWgbg0efsFNtil+0yvp93Bve82OpJtf3CqqlTVrcxBNxujdN+q8+c5G9UKrtPMSS8gkkmA7U3J+JJRPcQTIdO+Ym9731SWf2v0PkyowDi6W2Fmxu+ypWkElpInny/sohVNPM5t/gHsB+aZSJ70ucJAufOdOC6BWGsogmDpIV2wrPvqlob/ECD5iyVGq4CxI8zHpos8kORrCdGovHKD6yiKQMf2VJgNol37N/xbjxCuGEzbRTCLjaZcpWGUncYUrADoB5IZsECRafVBbS7QU6NmQ5w4fCORO88h7LSibouXU5mRO68G3mFxuIpsHiexvIua3pvWL7/ABmM/wAKnVqCSJY12QW0JHhH8x3olnYTaT7mjl61KLfZrknS7YuV9I1LNsUibPpE6fEPzVk1wcw2BBEa2M7l5/V7HbTognuKhG/I6nUn+VriT6Kop46th3FhDqbpkhwfTf6W9wUJJ9MOXtHp2GwzKbg6CSBDZIOW148P1Vmx8/33brrCbG7WZnBrwTYcA7nEWd7HqtbhcQ1wDmkEHSPcHgeSl2uy1T6LDNefqiMPiIMbigWv++ab3sEHmoKLsv8Av1Ubn38roUVrb/v5LtOrM6TbTdabnzVEhD3wJH1Xac8lGCOqe1/8I9kVsB7jI1TC7cnF3L79EDW2lRByGrTDuBc30PBWiR9dqpsc/wAQHL00VtUiJEeW9U+PuRrvFkAFUncf6KQOAi415KCkTvJ9P6IiZ37/AL1TsCWQZ/P8lDksLTfkbSnRxPlp8kxtrSfXjPFOyR7nnlv1CpcVQa9zC9jSSHc4IAdY+RHmrKoXRN9+4H5IDFUWv1nwgkWIg5TBsnYUaXsy9lMVH1HZAIv0BmCATF56lWO1+29ClTIpvY+o2IGUlrrTqLDdeffSh2VtBjKVYOZnMCxzMbB8JBfBMmTYCfpltrYOg1rctbO8m7AxzQwSZgvvpABynzW05tY1RzpLk7Gbb2qKry4GJOaG2GYmZDSSQJ5mTKqr6n38uC5VqhoiSWiI39CZ1Ou7goKdQE/ivOm/rH9F503fmzQe6qJsXH+UJJhw7eLx/KSuqNBTA8S5jSWR8RDvRwMeyko5Ykg3iBEbj6qDGMJqAOschM7iR9+6Jw4/Zwd5nfw57l2jGFoMExLZIvrYj81HSYZ1BB0E6dFLVIDZGluUE/RR4U6Cwkjn6DyTGTtrd24Eg6meQ+wtBRqA33fms9R8QeSbZiBfTd8x7q5bWy0xAJPhaMok3IFgNTf1U1Y0yDGYurWqDDYZrnvcYhupO8A/hA3k6clv+zP6M8PhmirjcuIq7qf+S08A0/4h5uty3qx7I7Ap7LwzqtbKK1SDUNvDPw0mchqeJk6AQf8A+oZzmeY66AcleSSxR9smCeR/4HOqSBZrWNFmthrWjkBoqmo4vOYOe0fhDTFuLgRqo8TtJrzlE5d9j4j/APX5rverzZSd2+z0MeNUPDam6tV9KR+dNcx2GpVm93iWNqtMlpeGkxvuAMrgTq2LQd6c16e+HNLSY3tJ3OAtfgdD15IjN2OeNVo827V/oxexrq2CzVabRLqZvUaONMj/ABAOHxf6lmNgbefTc1pMyYkn4gdzufBy917HVmYjvLBwpmn8QB+IO0nT+i83/Sv2VYypUxNBsNzkVmCwaSbVGgaAmxHEg7yu2MvyrOFqnos8LiRUaHtNj6+Y4hOr1gALjXeVk+yW0XWY7TSd8/hceot5BaDH1oyjmfkUnGjVOy0dX8JMnT7iFLh6hmNLaKlo4mfMHr7Kwou8Z6D5JUBbNfIUzHcvkgqLufmUS0xvPt+SaZLKvtdtE0cOS2xMC3yB3TI915f+tPBkwRNxEei9V25s4Yii6nME3aTucNPKw915tW2NiA/J3FTNMWbI65tI5ytVxrZnK70bTsxXJpRJywC3lm3X9URihcb7/QonZmzRhcOxpgvhgcRx367gShNonxC2/wDNQiyemTARAeAJJ5oSiTH9f6oXb9Q/q9XLqGT5bz6SmBM3b9InLLjzy2+c+yNDt43gaQvJKNQ03B7dQZP8XEHivV2U8rR0lOSoiLs7UqGIQGLoF7SAXNuLtMH1BCKdVHAqA1COPopsoY5wILKlVlNjrHM0OLiSAMu8EaiFmdoVcj58JyusQZmCIm4mLaLdbBp0nVCalM1HgRTIcWkTOYSCBBga8OKx/bMsqYjJRHgZnAEZZJdL53kyPxXj31nG8aZhf6aK7GYoVbuPjcd1tw9Bpa2i6yg0Osb8BEeVtNFWscWmcsgA3+Llcze538QnVHOccw3geVxqYEefFcUk7KQZVLCdPZ59wFxNFNwtmcemnzC6p0OwbFmHwdfER0P/AOQm0nktjSCYufPnxSxhlzamvhHLW4BHmU9rZazTfv8AYrsGcrU/Cbki3AaQNOF1HhgCWgW+/bqu7RjJI3uAtvGt/Meyi2UwZtd+hH1TEWNCl4YJtaAeRv8ARbP9H+zO+xoJvToMFQ86jnEUp6ZXO6tCxrAQWxpPnwvzWi2Vjsbh2VH4dv7J72iq/JnLYAAvHh1JvxV465bFL+NItu1O2/1io+oSRQoBxEf8udR1gOAI3lYul22xDhalTygwB44Eab7kDepcbtLvMNWoiO7acKRaCX1Hlz5O/SPJdw+DaAWNAADne5OixdytyNY61EkZ26xI/wAil6uTv+vsQLmjT9ShNpONNlLK4jM+rMOIBhtPXL1RbaAqMpkwczXby6R3lQC5udFLxwq6LWSd1ZI39IdYXNBscnFTf9eVKlMju2szAiQ90jcSIGvmqnE0e5LWB0AtzQ57gACXi1iALDzVM94Gut9+vXzUyxxS0geafVl9sLb9bCVg+m+CJJnfbR7R8Wv9ltdl4rEbQp1Khfh4eXBzMrzAdNiMwga8dNSvJwwmI3mOHud3NavsJjn0sZTpteAxxc1/7robNjEky0R/VKVqIsdN0wEYR2HxT6TtQS22/gR7HzV7ia2Zo1ki8A8OOiX6Q6Ibjabxq9tMnqDlPs1qZja0AiOO8ceAPNaRfKKYNcW0NoVN4trfyVphMRL4JmwiOnss733hg8I6fYn1Rmzn+Po1u+N3JAWazDvA3jcijVCqcPV3fUk6I+m5LyDQTPJQVqpaBB+/NPB6ofH1IYeoHrEe/wA0PoCR5m5Mn7/JVW0iInWCPmrEkESReOCqtpER5j5q0JkuHIgGPkiQQd3y9EJh9I1U88AgCkGw8O2rnyugGcgMtBBkc45LQOql1zvCFqMkzb6+R9VI02iBAS2FEThBTM3JPqPHBDuqDcgQzEV3MIc1/d6yTBkRplgtcYmx9rLI4/Emo+XZTBJuAAdSLCIkuMxzKs9v45rvBwIO8qjdUGimU30jGVWPquBDRDWwItMakidxIk3gc+KIp4xrWzMcxGaZg8tEC2uBrdNJY433btyykuXY0TVdoGTlJjddv1XFHDRbw+ySf59Dssa5sbWAA3aRx8vZDMp2EcBIO8ifPci8SQKbgL6eQtKFoaDpB56Dh9wugYLtQDKzm+8f6dw56p+xmlri4EkDkBbddM2tTByQRO64PDfpvhRYGrldDomDr8xG9MnyWzSc46z8t27T3XqnYEgYHEk5TeoYMR4aTTodRJHqvKaY/aDzngToY816HsWixmAfWe9wJFeixrTBms2m174mHQANQYurg1F2xTVxoyGwcKf1YvLLBjXTo6q7LIJd+60OI5yVHQxDjDiMpIdOWfwmN5PXzVvTxrO7dSBHgaGxoJLfDHE2VfeJbk3/ABNDt50lYXcrZ1QdMBxTHPbTi2UHnJJkmDodB5BS4HO0XJcNw4CZMcNSfMrmNqtptbnqOaTOXK20CJJ9dFCcMakZC5wIBkmNeWqGhKrCdo0XuDnZyYAsQDAF4H3vWafTGbfln4oj28xZaRrGUXGnWxDw6G5gGvcBLQ4Cd9nDRA7R2JlktJc0hrhDdzmh1+FipSoJQUuinkNHKSInr6j+iuOzG06WHqF9VmduWWwASx0gzDoE21myrq9AtYCR4S54bzgSTPmLdVBhHgagECJtNp0Krin2Q/w0zU7e23Txj6T6YcA05TmGUzINr8CitoxkdB9zxWZwcDKA2IeNTM/DcnitJtH4Hfe9NKlSHy5W2V1Ibo+zvR+CEOF+H03KlOKhpcDPSOllabMcc3omSmafBNJjdYc1Z02wFU0JAsTNvaJ3Kxp1OMqaNB+KxGQTBNwIGtyJ9pPks/jMSKgLjLc2S0xG+38XhHp6s7f1nNwuZhc0h7LgxY2Xmh2hW/8Akf8A7iqUbIcqPTcNtJrGaONy6In4jcajRT7SdYnovPuzWIqPxFNrqjy2biTwJ+gW82ifCeh9k6oSdhuCpjK03uAdeITsZVFMFxJgNLj0Fyq3AbThgb4LACc/AdEttV+8w9S7fgdYOBMb/krdVoSsytftRVfU+LI2bACAOEneVoOzu1nVZY8eIaOiJ5GLT0WP2uymG0wzLmjxFuhBiPMXur7stjKWZrAT3haNRYkAF0GddVDXodtOmX206Dnt8Di0jgYk7pVHXFdsl7pESIAidPL7stDWqRMm3kFlNrbZeSWt+EHUC5nqpkKWgKpUJuY+9UPX4zdObVO8GRr0Ub6ubS6ypmRC0cI9ecptUa3n2UlOibwY13/JJ1PjM9FXkYMafT3SRDKQjT79UlfIZYbSLswySAWwfOxngq/FUnMdDXEWnfOsbuiuKz/DAEiJ3WvJv96qt2gZfadNFohs5QpuPic6ddf6oWt4Kgi2iPD8rQC4xzudJg+iFx1KwPP33oJZb4Zhzh24i10XjMY4ZASe7ZcDdJPiPM2VJgcVBbewgeU/3V1tUNcymA7xNzTc2BuLaKJKyk9C/WCajWgahrnnnBA66/JH0PgGv91VN2k4hrO63jxTeAZ0hFjEksgi+moFuJlNxLTBNsd3VLWZnd42zQAMpLnCcziRFoiJUuwXObXNN50YNDIsbR/uXW0mtmqagDwHED4jOUjdbeh8ZXY1neMeXPDSPhgk5jJ0gDepa1QLuyLbuJbUxFR7DLDkgjeBTa209CtE17fATP8AhUxru7toPyCxuGxbalUZgW04OkE6W15rQ1Ns0crQGmWgC4HiAEXIIj03oyRdUioz8lZ2gxre5wzKcy12IfUOpLzWcGx0ZHqqzD2M8/fcu1blxsJLo6E2Hum4cHQX13ge6N0ZSd7DcN+A/vPkc7tC0m0T4XDnx5qjDQSyL5SB7hW2OPgcIvOn8ybLiAUcO1tieIIHDX6hFbPxBDh0+iFFJx/CZ6oihRIeJnrZAGooVZva6sWusPviqfDaDfxVlSnn6JMtFH27BOEd/qp7/wCIBebNEXIkenuvS+3H/s3xMTT1H8Y5LzRaQ6Mp9lv2Vj9ZbwzDXzW02k8Q4A7vzWI7OGK7TzHzWn2nW8bo5pSexx6CMA7UcOKh7U1smFcAQC4taI3yQT7Byiw+PYBLiW7pIdE+mqH7T1xVw0skhrg6wdEAEG8fxT5IXYN6KbsnsxmKxTaNR/dsIcS4CXeETDeZXrnaWjhqFBtVlEDugQCwNa7KRGgib5d3FeUbGqsNUulocKDSCBIFQFpmALRAkdbr1rblDvMI8CxLDHwi8TNlfZC0zNVXNN5BBVZWwLCSYu6L8hayGwm3WOYJPi0OtyN9h9yiH7Rp2ud/4XbtRosmi9Mrsfg2S4j4on7hUbGAc7cVa7Q2sJgCedx7EKjoAxG7TW/NJx1ZnIVOoTPXjfRTNqdYI4qBlnO+96RcOASa2KwkO6JKGBz8kkqKss9o1XSACcpA99QUBiXeLyA+W9E1qwjWQD0J8kHX8Ti4HXdruWqBsIrGWen90yq4kCBoTv5a/JNk8d0RC6CnViOUWRrx6o04idQCbXvw/shWp4KpKgJQ8cB7/muh/IepUITrpgSipy90nGQRyPyKYAUh9+iBguyBEkifVWQfy9yhsJTgEdPaR9QpghguiSR+6PdIR+630XGlPaUhnWOjQAdFPVrufYxqNB56qJpTwVNDsmo1yNQPkjX44EDcR6eqrSupcQsucPtIQQbGbHiNfrHkrRuPG57dyygckUuJXIve1NRtTCvY0hxOSAIJMPadPJeffqD/ANx/oVo4ShUtEy2VmxcGW1JcCBa5BjUFXW03NzWObmoQ1IBJ7BCoYlrmZXtOswQdyKo16bKbmDLcOgEGDI0PJDD70XHO5D2QBndiuy1XCJlj229B5TCkxVYh37QvcXNOaXOdqbapuyKZbXMgiztfzT9rO/aa/hVrsh9F3S7otaXNg5Wiw5bvNcx2I8Jygzc3jU6qLDVAWNjgPkk4jSCoaKsqmU3PdBN7kQBF4j6+il7iBkBky4zu+Gw9lDXbly5S5sggmd+onkFC5+Ugh2aCCfqq1RIRU2TVEkMzCSJBkmDYxrcIKra2n06ha/Ye0JuWh1+h13Her6vs/DYoQ6mHOH8rh0cCofsfGzzdjrcfvqktqewbDpWqNHCzo5TAlJAUzFPdJI4+1lK1kJJKoE9nU6F1JWAl2EkkAdhOakkgaHQns3JJIAnaz5fSUxJJAxwSXUkhnQntdzSSQIkT2ulcSSGPDU8MHH2SSSGKmPU9NE6dbb0kkAdzBJp/NJJAhrjpf78k0tC6kgBn6u07hPT6oTE7Ma8iZB5f1SSQBMzZ4aAMxIHGLegun9wEklI6Ba+DDjrxQFTZl7Hr05JJIsQfs6hlbkPEQd93Cb8Qr2nTNPxTLQYzXzg7s3HXUJJJDLWnt+B4mSd5mJSSSVAf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4" descr="data:image/jpeg;base64,/9j/4AAQSkZJRgABAQAAAQABAAD/2wCEAAkGBxQSEhUUExQUFhUXFhQYFxgXFxYWGBcXGBYXFxUYFRcYHyggGBolHRUUIjEhJSkrLi4uFx8zODMsNygtLisBCgoKDg0OGhAQGywkHyQsLCwsLCwsLCwsLCwsLCwsLCwsLCwsLCwsLCwsLCwsLCwsLCwsLCwsLCwsLCwsLCwsLP/AABEIALcBEwMBIgACEQEDEQH/xAAbAAABBQEBAAAAAAAAAAAAAAAEAAIDBQYBB//EAEIQAAEDAgMFBgQCCAUDBQAAAAEAAhEDIQQSMQVBUWFxBhMigZGhMrHB8ELRBxQjUmKC4fEzQ3KSshYkwhU0U9Ly/8QAGQEAAwEBAQAAAAAAAAAAAAAAAAECAwQF/8QAIxEAAgICAgIDAAMAAAAAAAAAAAECEQMhEjFBUQQTIjJSYf/aAAwDAQACEQMRAD8A84qVoFN7LnUc+IP3oea0mExbXmIIMTBWapMNGtkfOSQQeB3H8/7LR0cOC4O4cN/XiscqVWbY27CKgDhbVt9PvgvRv0V0ZpVql7uaz/Y2/wDyHovN9nU4c8/xH6R9817D2JwbaWEYWz+0mo65PiNrTpYBR8dXI0zP8lyaF0jhlNKdK7TlK+vh4QrmK4eJQtSgmmIrwpQ9SPoqM0lQDSU4hcLF0BADQU9pTMqUJ0AS1PlCiou94lQBlNwUkhBNqKVlRJoA6mEqz8rS6CYBMASTHADUqGnVVftnblOiMp8biPhF4BGruA+crOTpWyoxcnSDtn4sVabKmVzcwnK4Q4dRuU4esrsDtPSIZRe0UiGhrTPgMWAk3B0119AdOU4yTVoJRcXTJw9NKiC7KdE2dcFHkXXOTWuVAcqtQzmFHKIgFAgB1MqJ1BHuYhqidjBKlAIKtTR9V6EqPTRLAXsUT0S8qFwVEg+VJTpJgePdo6oOVsQ4nxDmPojdiYwPZr8MC9rbp9COoKqKFA5s9R2Z/HhbmpNl0XCqYHhdM30O8RvGnsvPybizqxupGlc6FoaHbbEU8PRawUxkD2mWl2ZrMuU62/ED0WUa493fUSFHSNo+vFcsJuN0dMoqXZ6fjO2Nali+6c2l3YNMP8LszZY01IdmixLotuW+bB08l4FhKpc6TLiZu50kmIuTcr2XsjjO9wtImZaMhJ35bAjiIhdeHI5N2c+XGopUXQaontUwXXNlbmIKaS4aARGVNITAEdh1E+gUdCcGp2IAZh104dHd2u90jkFFa+gozQVo+mo3UU1IKKwtXQi6lMAEmwAJJ4AalYrbW3qlbw4YllImG1Gguq1nA37hg/DaMxifmpZFFbHGLfRabb2+KIytIDtMzoDQeAJs53Iab+CxWI2tTJIc5zyZJcGnW290STxHBXWD7I16hzPY1s2L6p7+sd1x8Hz/ADtaHYprQO8xFUwPhYW0m+TWC3quOc+b2dUHwWjAYrabT/l1fRsR/uurbs9+kLuCGVC6pSt8XxM1s12hAtYnoQrXbWxMFTcKb61Vr3fC3vXE33nWOphUm0eyjW/DVqDm8tc3zDlUKj0KcnJbPUtmbUo4hgfRqNe08DccnDUHqiyV4NitmVqBzsJaR/mUS5jh1b+S9G7BdpqmKY+nWg1aQac7RAqMdMOjcZBB/ut4yTOeSaNe5clRtMqYNWhI0uSBTiE2EUKxr3IWqEW5qicxFUFldVCDqBW1WihKtJUhMrHlQko59NDPpKySBJP7tJAHieKfDZGtr8hH9fVSOqGGObqM085IXahLWnkCR1i/yQ2CxUxaxIB3wZmQvPl0dCezQvBycz9VGxptpPRTYjRRMC4jtDMECDO7eI421XsvYxpGDpTvzn1e5eP4CLzvEesr2bYbDTw9JhiW02AxxyifddXxlbZh8h6RbB6eHITvU7vF2UcoVK5CgZUUhqJDH5V3KmCquiojYEkJJNuuqAOJpCc4Km7TbZ/VqYgZqtQltJvF0TmdwY3UlO0tgZvtrtnvXuwdN0NEd+4TJJjJRbG90iTuE63i47L7B7gZngd64XjRjfw02cAAB1KqexOwZd37ySJJYTc1HH46zuv4eAWtxGLa10ankuaUuTs2riqQQ9yiq6IL/wBVHD5FTNxTXb/VF2FNHlvbnBTtPDXIFSpld5NZHz9kR+lWkQ6kxtmuxDGno5ite1GxqtbF4esw08tKq17szolsNBgXk25KH9JVF1Y0zSGfLXovOX90CHG/BWqGCjD5abWm8NV52J2AKIqVpBNWMoGjWNc4gdSSfQKrxIgDXRbHs5fDU+jv+blrj7M59BUQml5ROVRkLdGTOArrinNpEqRtIBFiohyprmlEPcFC6oixg72lCVmKyJzdU04XiiwKao1DkcVa16aym0ds5CHHw07iHNIc4gm7bixi1kOairYqbLIgJKif2lpz8L/T+qSn7oew4S9HkW0sbEN9Z3jdHun7BpWvvfbyQ21KM1B/ECPRx/MK5wAALW6QZ9ty5JOkbwVyLLEaKJqkxCjauI7AlswIP4m+y9xpiGjhAvxsvDAbN/1H2afrCmwbHhoitWbYfDUc35Lq+PPjZhmjdHt7VJC8foYvEt+HF4j+Z7nj0JRtPbGPERi5H8VOmfUlpK6/tRh9bPUhITs683b2mx4/Fh3f6mn/AMSEVS7X4v8AFRoO/wBJc35uKPsiHBm87xdD4WHp9sqo+LCebas+2RGt7c0wPHh8QOOVrXR6lqfOIuDNi3EJ4xCybO2mF/EajP8AVTP/AIyi6ParCO0rN82vb/yaEXEKZfYrHNpsdUeYaxpc48gJKxmzsOdoYh9WpmbAa3IQ4d3TcA4U2zqXEEuI4Qu7U2izE1WUmVaXdiDOdha9+4vE2ayJg/E7LwWl7MUGNbVLCCHVCGmQSQwBhcTvlzXunmscj5Piil+VYRiK4YMrLbrWhUuJrEFFYyp4j1Kr8Q64PVZM1ijjXGLxKaXaJgcmzzukimPfXcNDZBYyrmUlUHn0hC1SmSCkWW07Kj/tm8nP/wCU/VYh5stj2Rf/ANuRwe4ezT9VtiezPJ0XeUp7GgKMyuCpC6DEnIUTmlR1MRCYyvKaixOSHOYonhEhsoGuQK9NsxmZVgcS0sPylCGEURF09yWihq1oBPBBJke21XENIDKjWUyHyQDmsLtjQWjxGIJ5wsVj67xTGeXBxkOdqQIka8bzx9Va7Wq/rbnVWsJBjS4IFwXgutIbECNRxElVtguZhshY17qn+GC/K5pLQCGiC03A374JXLKLyW/BtfGjG0qlZwBaCQdDJv0SRBdix8EhuoDXua0TeA0ERE8Eljxj/Vl7MtiKUPZIMtLzJu1zTEEDjYqnqV3U3ubJtHyBV+ysKnitDg3+U/cKm2jhw01LHWJ5SBqtGrILfZ21TVgFpJGrhorNpVNszFZIpu0/CfoVchcuRUzrxu4k40H83yRlF1gq55IynUGQevFWDBb0+YV4hTDGEfYU2cHihWuKmouHFakEeJc8v8LoFxeeA4Cd/SyP2a5zh47uFt3DkqfH1YqRAMBxk8TljLxPhPqrPY9TMwEWmDHkmI7iMc9roAEKyzjLm5TCrcTSBqQYNm2tNjIJ5WRlQ+C9rj/kEmxnMJtPvCAWkTMG94MWtcdOKsTRDtWg9YWd2XVBc2HBwcMw0Bglu7+betEx8JNAS0sDT/cbMbhB9QrjY2DaK1JwkFpcdTBljhcFU1HEQ6RqrjZuIEyTEB//ABKzZT2gnEVJPJBVnylWq/f3ohKj9Psq7JJi/VcYfJRF94XA9NdjfRK4EoWuE5744KOqOXyVUSD1dAtL2MqDunjfnnyytH0WYqaKo2lgRUcJJEDjAKqLpkyVo9fPNDvPC68np4ao0eGrVaB+64e0hGYbGYsAZMVV/n8XzK3jmRlLEz0xtEnVENoALzint3Ht/wA+m/rTaPeCpD2qxzdWUH9C4H6BV9qZH1NHopeAst2jxE43AQ6AHVj18At5wB5qk/63qtu/CzxioB85VDtvtfTrYig99Ko0UQ57gCHOIOXJHw749VcZQvY1GfjR6i7GgkjMLa8R5J1Roe0gzBH91ktjbU/WzTdTBaBmJc5sOIsNJjUxPLdorDb4bSpd4GB73ENAsC9x4xrYackN6vwZ1ujM7W2xSw5qUaVMtIDtQPEbRBtDbDfvWNftRxcHuJD2kmSSWgbg0efsFNtil+0yvp93Bve82OpJtf3CqqlTVrcxBNxujdN+q8+c5G9UKrtPMSS8gkkmA7U3J+JJRPcQTIdO+Ym9731SWf2v0PkyowDi6W2Fmxu+ypWkElpInny/sohVNPM5t/gHsB+aZSJ70ucJAufOdOC6BWGsogmDpIV2wrPvqlob/ECD5iyVGq4CxI8zHpos8kORrCdGovHKD6yiKQMf2VJgNol37N/xbjxCuGEzbRTCLjaZcpWGUncYUrADoB5IZsECRafVBbS7QU6NmQ5w4fCORO88h7LSibouXU5mRO68G3mFxuIpsHiexvIua3pvWL7/ABmM/wAKnVqCSJY12QW0JHhH8x3olnYTaT7mjl61KLfZrknS7YuV9I1LNsUibPpE6fEPzVk1wcw2BBEa2M7l5/V7HbTognuKhG/I6nUn+VriT6Kop46th3FhDqbpkhwfTf6W9wUJJ9MOXtHp2GwzKbg6CSBDZIOW148P1Vmx8/33brrCbG7WZnBrwTYcA7nEWd7HqtbhcQ1wDmkEHSPcHgeSl2uy1T6LDNefqiMPiIMbigWv++ab3sEHmoKLsv8Av1Ubn38roUVrb/v5LtOrM6TbTdabnzVEhD3wJH1Xac8lGCOqe1/8I9kVsB7jI1TC7cnF3L79EDW2lRByGrTDuBc30PBWiR9dqpsc/wAQHL00VtUiJEeW9U+PuRrvFkAFUncf6KQOAi415KCkTvJ9P6IiZ37/AL1TsCWQZ/P8lDksLTfkbSnRxPlp8kxtrSfXjPFOyR7nnlv1CpcVQa9zC9jSSHc4IAdY+RHmrKoXRN9+4H5IDFUWv1nwgkWIg5TBsnYUaXsy9lMVH1HZAIv0BmCATF56lWO1+29ClTIpvY+o2IGUlrrTqLDdeffSh2VtBjKVYOZnMCxzMbB8JBfBMmTYCfpltrYOg1rctbO8m7AxzQwSZgvvpABynzW05tY1RzpLk7Gbb2qKry4GJOaG2GYmZDSSQJ5mTKqr6n38uC5VqhoiSWiI39CZ1Ou7goKdQE/ivOm/rH9F503fmzQe6qJsXH+UJJhw7eLx/KSuqNBTA8S5jSWR8RDvRwMeyko5Ykg3iBEbj6qDGMJqAOschM7iR9+6Jw4/Zwd5nfw57l2jGFoMExLZIvrYj81HSYZ1BB0E6dFLVIDZGluUE/RR4U6Cwkjn6DyTGTtrd24Eg6meQ+wtBRqA33fms9R8QeSbZiBfTd8x7q5bWy0xAJPhaMok3IFgNTf1U1Y0yDGYurWqDDYZrnvcYhupO8A/hA3k6clv+zP6M8PhmirjcuIq7qf+S08A0/4h5uty3qx7I7Ap7LwzqtbKK1SDUNvDPw0mchqeJk6AQf8A+oZzmeY66AcleSSxR9smCeR/4HOqSBZrWNFmthrWjkBoqmo4vOYOe0fhDTFuLgRqo8TtJrzlE5d9j4j/APX5rverzZSd2+z0MeNUPDam6tV9KR+dNcx2GpVm93iWNqtMlpeGkxvuAMrgTq2LQd6c16e+HNLSY3tJ3OAtfgdD15IjN2OeNVo827V/oxexrq2CzVabRLqZvUaONMj/ABAOHxf6lmNgbefTc1pMyYkn4gdzufBy917HVmYjvLBwpmn8QB+IO0nT+i83/Sv2VYypUxNBsNzkVmCwaSbVGgaAmxHEg7yu2MvyrOFqnos8LiRUaHtNj6+Y4hOr1gALjXeVk+yW0XWY7TSd8/hceot5BaDH1oyjmfkUnGjVOy0dX8JMnT7iFLh6hmNLaKlo4mfMHr7Kwou8Z6D5JUBbNfIUzHcvkgqLufmUS0xvPt+SaZLKvtdtE0cOS2xMC3yB3TI915f+tPBkwRNxEei9V25s4Yii6nME3aTucNPKw915tW2NiA/J3FTNMWbI65tI5ytVxrZnK70bTsxXJpRJywC3lm3X9URihcb7/QonZmzRhcOxpgvhgcRx367gShNonxC2/wDNQiyemTARAeAJJ5oSiTH9f6oXb9Q/q9XLqGT5bz6SmBM3b9InLLjzy2+c+yNDt43gaQvJKNQ03B7dQZP8XEHivV2U8rR0lOSoiLs7UqGIQGLoF7SAXNuLtMH1BCKdVHAqA1COPopsoY5wILKlVlNjrHM0OLiSAMu8EaiFmdoVcj58JyusQZmCIm4mLaLdbBp0nVCalM1HgRTIcWkTOYSCBBga8OKx/bMsqYjJRHgZnAEZZJdL53kyPxXj31nG8aZhf6aK7GYoVbuPjcd1tw9Bpa2i6yg0Osb8BEeVtNFWscWmcsgA3+Llcze538QnVHOccw3geVxqYEefFcUk7KQZVLCdPZ59wFxNFNwtmcemnzC6p0OwbFmHwdfER0P/AOQm0nktjSCYufPnxSxhlzamvhHLW4BHmU9rZazTfv8AYrsGcrU/Cbki3AaQNOF1HhgCWgW+/bqu7RjJI3uAtvGt/Meyi2UwZtd+hH1TEWNCl4YJtaAeRv8ARbP9H+zO+xoJvToMFQ86jnEUp6ZXO6tCxrAQWxpPnwvzWi2Vjsbh2VH4dv7J72iq/JnLYAAvHh1JvxV465bFL+NItu1O2/1io+oSRQoBxEf8udR1gOAI3lYul22xDhalTygwB44Eab7kDepcbtLvMNWoiO7acKRaCX1Hlz5O/SPJdw+DaAWNAADne5OixdytyNY61EkZ26xI/wAil6uTv+vsQLmjT9ShNpONNlLK4jM+rMOIBhtPXL1RbaAqMpkwczXby6R3lQC5udFLxwq6LWSd1ZI39IdYXNBscnFTf9eVKlMju2szAiQ90jcSIGvmqnE0e5LWB0AtzQ57gACXi1iALDzVM94Gut9+vXzUyxxS0geafVl9sLb9bCVg+m+CJJnfbR7R8Wv9ltdl4rEbQp1Khfh4eXBzMrzAdNiMwga8dNSvJwwmI3mOHud3NavsJjn0sZTpteAxxc1/7robNjEky0R/VKVqIsdN0wEYR2HxT6TtQS22/gR7HzV7ia2Zo1ki8A8OOiX6Q6Ibjabxq9tMnqDlPs1qZja0AiOO8ceAPNaRfKKYNcW0NoVN4trfyVphMRL4JmwiOnss733hg8I6fYn1Rmzn+Po1u+N3JAWazDvA3jcijVCqcPV3fUk6I+m5LyDQTPJQVqpaBB+/NPB6ofH1IYeoHrEe/wA0PoCR5m5Mn7/JVW0iInWCPmrEkESReOCqtpER5j5q0JkuHIgGPkiQQd3y9EJh9I1U88AgCkGw8O2rnyugGcgMtBBkc45LQOql1zvCFqMkzb6+R9VI02iBAS2FEThBTM3JPqPHBDuqDcgQzEV3MIc1/d6yTBkRplgtcYmx9rLI4/Emo+XZTBJuAAdSLCIkuMxzKs9v45rvBwIO8qjdUGimU30jGVWPquBDRDWwItMakidxIk3gc+KIp4xrWzMcxGaZg8tEC2uBrdNJY433btyykuXY0TVdoGTlJjddv1XFHDRbw+ySf59Dssa5sbWAA3aRx8vZDMp2EcBIO8ifPci8SQKbgL6eQtKFoaDpB56Dh9wugYLtQDKzm+8f6dw56p+xmlri4EkDkBbddM2tTByQRO64PDfpvhRYGrldDomDr8xG9MnyWzSc46z8t27T3XqnYEgYHEk5TeoYMR4aTTodRJHqvKaY/aDzngToY816HsWixmAfWe9wJFeixrTBms2m174mHQANQYurg1F2xTVxoyGwcKf1YvLLBjXTo6q7LIJd+60OI5yVHQxDjDiMpIdOWfwmN5PXzVvTxrO7dSBHgaGxoJLfDHE2VfeJbk3/ABNDt50lYXcrZ1QdMBxTHPbTi2UHnJJkmDodB5BS4HO0XJcNw4CZMcNSfMrmNqtptbnqOaTOXK20CJJ9dFCcMakZC5wIBkmNeWqGhKrCdo0XuDnZyYAsQDAF4H3vWafTGbfln4oj28xZaRrGUXGnWxDw6G5gGvcBLQ4Cd9nDRA7R2JlktJc0hrhDdzmh1+FipSoJQUuinkNHKSInr6j+iuOzG06WHqF9VmduWWwASx0gzDoE21myrq9AtYCR4S54bzgSTPmLdVBhHgagECJtNp0Krin2Q/w0zU7e23Txj6T6YcA05TmGUzINr8CitoxkdB9zxWZwcDKA2IeNTM/DcnitJtH4Hfe9NKlSHy5W2V1Ibo+zvR+CEOF+H03KlOKhpcDPSOllabMcc3omSmafBNJjdYc1Z02wFU0JAsTNvaJ3Kxp1OMqaNB+KxGQTBNwIGtyJ9pPks/jMSKgLjLc2S0xG+38XhHp6s7f1nNwuZhc0h7LgxY2Xmh2hW/8Akf8A7iqUbIcqPTcNtJrGaONy6In4jcajRT7SdYnovPuzWIqPxFNrqjy2biTwJ+gW82ifCeh9k6oSdhuCpjK03uAdeITsZVFMFxJgNLj0Fyq3AbThgb4LACc/AdEttV+8w9S7fgdYOBMb/krdVoSsytftRVfU+LI2bACAOEneVoOzu1nVZY8eIaOiJ5GLT0WP2uymG0wzLmjxFuhBiPMXur7stjKWZrAT3haNRYkAF0GddVDXodtOmX206Dnt8Di0jgYk7pVHXFdsl7pESIAidPL7stDWqRMm3kFlNrbZeSWt+EHUC5nqpkKWgKpUJuY+9UPX4zdObVO8GRr0Ub6ubS6ypmRC0cI9ecptUa3n2UlOibwY13/JJ1PjM9FXkYMafT3SRDKQjT79UlfIZYbSLswySAWwfOxngq/FUnMdDXEWnfOsbuiuKz/DAEiJ3WvJv96qt2gZfadNFohs5QpuPic6ddf6oWt4Kgi2iPD8rQC4xzudJg+iFx1KwPP33oJZb4Zhzh24i10XjMY4ZASe7ZcDdJPiPM2VJgcVBbewgeU/3V1tUNcymA7xNzTc2BuLaKJKyk9C/WCajWgahrnnnBA66/JH0PgGv91VN2k4hrO63jxTeAZ0hFjEksgi+moFuJlNxLTBNsd3VLWZnd42zQAMpLnCcziRFoiJUuwXObXNN50YNDIsbR/uXW0mtmqagDwHED4jOUjdbeh8ZXY1neMeXPDSPhgk5jJ0gDepa1QLuyLbuJbUxFR7DLDkgjeBTa209CtE17fATP8AhUxru7toPyCxuGxbalUZgW04OkE6W15rQ1Ns0crQGmWgC4HiAEXIIj03oyRdUioz8lZ2gxre5wzKcy12IfUOpLzWcGx0ZHqqzD2M8/fcu1blxsJLo6E2Hum4cHQX13ge6N0ZSd7DcN+A/vPkc7tC0m0T4XDnx5qjDQSyL5SB7hW2OPgcIvOn8ybLiAUcO1tieIIHDX6hFbPxBDh0+iFFJx/CZ6oihRIeJnrZAGooVZva6sWusPviqfDaDfxVlSnn6JMtFH27BOEd/qp7/wCIBebNEXIkenuvS+3H/s3xMTT1H8Y5LzRaQ6Mp9lv2Vj9ZbwzDXzW02k8Q4A7vzWI7OGK7TzHzWn2nW8bo5pSexx6CMA7UcOKh7U1smFcAQC4taI3yQT7Byiw+PYBLiW7pIdE+mqH7T1xVw0skhrg6wdEAEG8fxT5IXYN6KbsnsxmKxTaNR/dsIcS4CXeETDeZXrnaWjhqFBtVlEDugQCwNa7KRGgib5d3FeUbGqsNUulocKDSCBIFQFpmALRAkdbr1rblDvMI8CxLDHwi8TNlfZC0zNVXNN5BBVZWwLCSYu6L8hayGwm3WOYJPi0OtyN9h9yiH7Rp2ud/4XbtRosmi9Mrsfg2S4j4on7hUbGAc7cVa7Q2sJgCedx7EKjoAxG7TW/NJx1ZnIVOoTPXjfRTNqdYI4qBlnO+96RcOASa2KwkO6JKGBz8kkqKss9o1XSACcpA99QUBiXeLyA+W9E1qwjWQD0J8kHX8Ti4HXdruWqBsIrGWen90yq4kCBoTv5a/JNk8d0RC6CnViOUWRrx6o04idQCbXvw/shWp4KpKgJQ8cB7/muh/IepUITrpgSipy90nGQRyPyKYAUh9+iBguyBEkifVWQfy9yhsJTgEdPaR9QpghguiSR+6PdIR+630XGlPaUhnWOjQAdFPVrufYxqNB56qJpTwVNDsmo1yNQPkjX44EDcR6eqrSupcQsucPtIQQbGbHiNfrHkrRuPG57dyygckUuJXIve1NRtTCvY0hxOSAIJMPadPJeffqD/ANx/oVo4ShUtEy2VmxcGW1JcCBa5BjUFXW03NzWObmoQ1IBJ7BCoYlrmZXtOswQdyKo16bKbmDLcOgEGDI0PJDD70XHO5D2QBndiuy1XCJlj229B5TCkxVYh37QvcXNOaXOdqbapuyKZbXMgiztfzT9rO/aa/hVrsh9F3S7otaXNg5Wiw5bvNcx2I8Jygzc3jU6qLDVAWNjgPkk4jSCoaKsqmU3PdBN7kQBF4j6+il7iBkBky4zu+Gw9lDXbly5S5sggmd+onkFC5+Ugh2aCCfqq1RIRU2TVEkMzCSJBkmDYxrcIKra2n06ha/Ye0JuWh1+h13Her6vs/DYoQ6mHOH8rh0cCofsfGzzdjrcfvqktqewbDpWqNHCzo5TAlJAUzFPdJI4+1lK1kJJKoE9nU6F1JWAl2EkkAdhOakkgaHQns3JJIAnaz5fSUxJJAxwSXUkhnQntdzSSQIkT2ulcSSGPDU8MHH2SSSGKmPU9NE6dbb0kkAdzBJp/NJJAhrjpf78k0tC6kgBn6u07hPT6oTE7Ma8iZB5f1SSQBMzZ4aAMxIHGLegun9wEklI6Ba+DDjrxQFTZl7Hr05JJIsQfs6hlbkPEQd93Cb8Qr2nTNPxTLQYzXzg7s3HXUJJJDLWnt+B4mSd5mJSSSVAf/9k="/>
          <p:cNvSpPr>
            <a:spLocks noChangeAspect="1" noChangeArrowheads="1"/>
          </p:cNvSpPr>
          <p:nvPr/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6" descr="data:image/jpeg;base64,/9j/4AAQSkZJRgABAQAAAQABAAD/2wCEAAkGBxQSEhUUExQUFhUXFhQYFxgXFxYWGBcXGBYXFxUYFRcYHyggGBolHRUUIjEhJSkrLi4uFx8zODMsNygtLisBCgoKDg0OGhAQGywkHyQsLCwsLCwsLCwsLCwsLCwsLCwsLCwsLCwsLCwsLCwsLCwsLCwsLCwsLCwsLCwsLCwsLP/AABEIALcBEwMBIgACEQEDEQH/xAAbAAABBQEBAAAAAAAAAAAAAAAEAAIDBQYBB//EAEIQAAEDAgMFBgQCCAUDBQAAAAEAAhEDIQQSMQVBUWFxBhMigZGhMrHB8ELRBxQjUmKC4fEzQ3KSshYkwhU0U9Ly/8QAGQEAAwEBAQAAAAAAAAAAAAAAAAECAwQF/8QAIxEAAgICAgIDAAMAAAAAAAAAAAECEQMhEjFBUQQTIjJSYf/aAAwDAQACEQMRAD8A84qVoFN7LnUc+IP3oea0mExbXmIIMTBWapMNGtkfOSQQeB3H8/7LR0cOC4O4cN/XiscqVWbY27CKgDhbVt9PvgvRv0V0ZpVql7uaz/Y2/wDyHovN9nU4c8/xH6R9817D2JwbaWEYWz+0mo65PiNrTpYBR8dXI0zP8lyaF0jhlNKdK7TlK+vh4QrmK4eJQtSgmmIrwpQ9SPoqM0lQDSU4hcLF0BADQU9pTMqUJ0AS1PlCiou94lQBlNwUkhBNqKVlRJoA6mEqz8rS6CYBMASTHADUqGnVVftnblOiMp8biPhF4BGruA+crOTpWyoxcnSDtn4sVabKmVzcwnK4Q4dRuU4esrsDtPSIZRe0UiGhrTPgMWAk3B0119AdOU4yTVoJRcXTJw9NKiC7KdE2dcFHkXXOTWuVAcqtQzmFHKIgFAgB1MqJ1BHuYhqidjBKlAIKtTR9V6EqPTRLAXsUT0S8qFwVEg+VJTpJgePdo6oOVsQ4nxDmPojdiYwPZr8MC9rbp9COoKqKFA5s9R2Z/HhbmpNl0XCqYHhdM30O8RvGnsvPybizqxupGlc6FoaHbbEU8PRawUxkD2mWl2ZrMuU62/ED0WUa493fUSFHSNo+vFcsJuN0dMoqXZ6fjO2Nali+6c2l3YNMP8LszZY01IdmixLotuW+bB08l4FhKpc6TLiZu50kmIuTcr2XsjjO9wtImZaMhJ35bAjiIhdeHI5N2c+XGopUXQaontUwXXNlbmIKaS4aARGVNITAEdh1E+gUdCcGp2IAZh104dHd2u90jkFFa+gozQVo+mo3UU1IKKwtXQi6lMAEmwAJJ4AalYrbW3qlbw4YllImG1Gguq1nA37hg/DaMxifmpZFFbHGLfRabb2+KIytIDtMzoDQeAJs53Iab+CxWI2tTJIc5zyZJcGnW290STxHBXWD7I16hzPY1s2L6p7+sd1x8Hz/ADtaHYprQO8xFUwPhYW0m+TWC3quOc+b2dUHwWjAYrabT/l1fRsR/uurbs9+kLuCGVC6pSt8XxM1s12hAtYnoQrXbWxMFTcKb61Vr3fC3vXE33nWOphUm0eyjW/DVqDm8tc3zDlUKj0KcnJbPUtmbUo4hgfRqNe08DccnDUHqiyV4NitmVqBzsJaR/mUS5jh1b+S9G7BdpqmKY+nWg1aQac7RAqMdMOjcZBB/ut4yTOeSaNe5clRtMqYNWhI0uSBTiE2EUKxr3IWqEW5qicxFUFldVCDqBW1WihKtJUhMrHlQko59NDPpKySBJP7tJAHieKfDZGtr8hH9fVSOqGGObqM085IXahLWnkCR1i/yQ2CxUxaxIB3wZmQvPl0dCezQvBycz9VGxptpPRTYjRRMC4jtDMECDO7eI421XsvYxpGDpTvzn1e5eP4CLzvEesr2bYbDTw9JhiW02AxxyifddXxlbZh8h6RbB6eHITvU7vF2UcoVK5CgZUUhqJDH5V3KmCquiojYEkJJNuuqAOJpCc4Km7TbZ/VqYgZqtQltJvF0TmdwY3UlO0tgZvtrtnvXuwdN0NEd+4TJJjJRbG90iTuE63i47L7B7gZngd64XjRjfw02cAAB1KqexOwZd37ySJJYTc1HH46zuv4eAWtxGLa10ankuaUuTs2riqQQ9yiq6IL/wBVHD5FTNxTXb/VF2FNHlvbnBTtPDXIFSpld5NZHz9kR+lWkQ6kxtmuxDGno5ite1GxqtbF4esw08tKq17szolsNBgXk25KH9JVF1Y0zSGfLXovOX90CHG/BWqGCjD5abWm8NV52J2AKIqVpBNWMoGjWNc4gdSSfQKrxIgDXRbHs5fDU+jv+blrj7M59BUQml5ROVRkLdGTOArrinNpEqRtIBFiohyprmlEPcFC6oixg72lCVmKyJzdU04XiiwKao1DkcVa16aym0ds5CHHw07iHNIc4gm7bixi1kOairYqbLIgJKif2lpz8L/T+qSn7oew4S9HkW0sbEN9Z3jdHun7BpWvvfbyQ21KM1B/ECPRx/MK5wAALW6QZ9ty5JOkbwVyLLEaKJqkxCjauI7AlswIP4m+y9xpiGjhAvxsvDAbN/1H2afrCmwbHhoitWbYfDUc35Lq+PPjZhmjdHt7VJC8foYvEt+HF4j+Z7nj0JRtPbGPERi5H8VOmfUlpK6/tRh9bPUhITs683b2mx4/Fh3f6mn/AMSEVS7X4v8AFRoO/wBJc35uKPsiHBm87xdD4WHp9sqo+LCebas+2RGt7c0wPHh8QOOVrXR6lqfOIuDNi3EJ4xCybO2mF/EajP8AVTP/AIyi6ParCO0rN82vb/yaEXEKZfYrHNpsdUeYaxpc48gJKxmzsOdoYh9WpmbAa3IQ4d3TcA4U2zqXEEuI4Qu7U2izE1WUmVaXdiDOdha9+4vE2ayJg/E7LwWl7MUGNbVLCCHVCGmQSQwBhcTvlzXunmscj5Piil+VYRiK4YMrLbrWhUuJrEFFYyp4j1Kr8Q64PVZM1ijjXGLxKaXaJgcmzzukimPfXcNDZBYyrmUlUHn0hC1SmSCkWW07Kj/tm8nP/wCU/VYh5stj2Rf/ANuRwe4ezT9VtiezPJ0XeUp7GgKMyuCpC6DEnIUTmlR1MRCYyvKaixOSHOYonhEhsoGuQK9NsxmZVgcS0sPylCGEURF09yWihq1oBPBBJke21XENIDKjWUyHyQDmsLtjQWjxGIJ5wsVj67xTGeXBxkOdqQIka8bzx9Va7Wq/rbnVWsJBjS4IFwXgutIbECNRxElVtguZhshY17qn+GC/K5pLQCGiC03A374JXLKLyW/BtfGjG0qlZwBaCQdDJv0SRBdix8EhuoDXua0TeA0ERE8Eljxj/Vl7MtiKUPZIMtLzJu1zTEEDjYqnqV3U3ubJtHyBV+ysKnitDg3+U/cKm2jhw01LHWJ5SBqtGrILfZ21TVgFpJGrhorNpVNszFZIpu0/CfoVchcuRUzrxu4k40H83yRlF1gq55IynUGQevFWDBb0+YV4hTDGEfYU2cHihWuKmouHFakEeJc8v8LoFxeeA4Cd/SyP2a5zh47uFt3DkqfH1YqRAMBxk8TljLxPhPqrPY9TMwEWmDHkmI7iMc9roAEKyzjLm5TCrcTSBqQYNm2tNjIJ5WRlQ+C9rj/kEmxnMJtPvCAWkTMG94MWtcdOKsTRDtWg9YWd2XVBc2HBwcMw0Bglu7+betEx8JNAS0sDT/cbMbhB9QrjY2DaK1JwkFpcdTBljhcFU1HEQ6RqrjZuIEyTEB//ABKzZT2gnEVJPJBVnylWq/f3ohKj9Psq7JJi/VcYfJRF94XA9NdjfRK4EoWuE5744KOqOXyVUSD1dAtL2MqDunjfnnyytH0WYqaKo2lgRUcJJEDjAKqLpkyVo9fPNDvPC68np4ao0eGrVaB+64e0hGYbGYsAZMVV/n8XzK3jmRlLEz0xtEnVENoALzint3Ht/wA+m/rTaPeCpD2qxzdWUH9C4H6BV9qZH1NHopeAst2jxE43AQ6AHVj18At5wB5qk/63qtu/CzxioB85VDtvtfTrYig99Ko0UQ57gCHOIOXJHw749VcZQvY1GfjR6i7GgkjMLa8R5J1Roe0gzBH91ktjbU/WzTdTBaBmJc5sOIsNJjUxPLdorDb4bSpd4GB73ENAsC9x4xrYackN6vwZ1ujM7W2xSw5qUaVMtIDtQPEbRBtDbDfvWNftRxcHuJD2kmSSWgbg0efsFNtil+0yvp93Bve82OpJtf3CqqlTVrcxBNxujdN+q8+c5G9UKrtPMSS8gkkmA7U3J+JJRPcQTIdO+Ym9731SWf2v0PkyowDi6W2Fmxu+ypWkElpInny/sohVNPM5t/gHsB+aZSJ70ucJAufOdOC6BWGsogmDpIV2wrPvqlob/ECD5iyVGq4CxI8zHpos8kORrCdGovHKD6yiKQMf2VJgNol37N/xbjxCuGEzbRTCLjaZcpWGUncYUrADoB5IZsECRafVBbS7QU6NmQ5w4fCORO88h7LSibouXU5mRO68G3mFxuIpsHiexvIua3pvWL7/ABmM/wAKnVqCSJY12QW0JHhH8x3olnYTaT7mjl61KLfZrknS7YuV9I1LNsUibPpE6fEPzVk1wcw2BBEa2M7l5/V7HbTognuKhG/I6nUn+VriT6Kop46th3FhDqbpkhwfTf6W9wUJJ9MOXtHp2GwzKbg6CSBDZIOW148P1Vmx8/33brrCbG7WZnBrwTYcA7nEWd7HqtbhcQ1wDmkEHSPcHgeSl2uy1T6LDNefqiMPiIMbigWv++ab3sEHmoKLsv8Av1Ubn38roUVrb/v5LtOrM6TbTdabnzVEhD3wJH1Xac8lGCOqe1/8I9kVsB7jI1TC7cnF3L79EDW2lRByGrTDuBc30PBWiR9dqpsc/wAQHL00VtUiJEeW9U+PuRrvFkAFUncf6KQOAi415KCkTvJ9P6IiZ37/AL1TsCWQZ/P8lDksLTfkbSnRxPlp8kxtrSfXjPFOyR7nnlv1CpcVQa9zC9jSSHc4IAdY+RHmrKoXRN9+4H5IDFUWv1nwgkWIg5TBsnYUaXsy9lMVH1HZAIv0BmCATF56lWO1+29ClTIpvY+o2IGUlrrTqLDdeffSh2VtBjKVYOZnMCxzMbB8JBfBMmTYCfpltrYOg1rctbO8m7AxzQwSZgvvpABynzW05tY1RzpLk7Gbb2qKry4GJOaG2GYmZDSSQJ5mTKqr6n38uC5VqhoiSWiI39CZ1Ou7goKdQE/ivOm/rH9F503fmzQe6qJsXH+UJJhw7eLx/KSuqNBTA8S5jSWR8RDvRwMeyko5Ykg3iBEbj6qDGMJqAOschM7iR9+6Jw4/Zwd5nfw57l2jGFoMExLZIvrYj81HSYZ1BB0E6dFLVIDZGluUE/RR4U6Cwkjn6DyTGTtrd24Eg6meQ+wtBRqA33fms9R8QeSbZiBfTd8x7q5bWy0xAJPhaMok3IFgNTf1U1Y0yDGYurWqDDYZrnvcYhupO8A/hA3k6clv+zP6M8PhmirjcuIq7qf+S08A0/4h5uty3qx7I7Ap7LwzqtbKK1SDUNvDPw0mchqeJk6AQf8A+oZzmeY66AcleSSxR9smCeR/4HOqSBZrWNFmthrWjkBoqmo4vOYOe0fhDTFuLgRqo8TtJrzlE5d9j4j/APX5rverzZSd2+z0MeNUPDam6tV9KR+dNcx2GpVm93iWNqtMlpeGkxvuAMrgTq2LQd6c16e+HNLSY3tJ3OAtfgdD15IjN2OeNVo827V/oxexrq2CzVabRLqZvUaONMj/ABAOHxf6lmNgbefTc1pMyYkn4gdzufBy917HVmYjvLBwpmn8QB+IO0nT+i83/Sv2VYypUxNBsNzkVmCwaSbVGgaAmxHEg7yu2MvyrOFqnos8LiRUaHtNj6+Y4hOr1gALjXeVk+yW0XWY7TSd8/hceot5BaDH1oyjmfkUnGjVOy0dX8JMnT7iFLh6hmNLaKlo4mfMHr7Kwou8Z6D5JUBbNfIUzHcvkgqLufmUS0xvPt+SaZLKvtdtE0cOS2xMC3yB3TI915f+tPBkwRNxEei9V25s4Yii6nME3aTucNPKw915tW2NiA/J3FTNMWbI65tI5ytVxrZnK70bTsxXJpRJywC3lm3X9URihcb7/QonZmzRhcOxpgvhgcRx367gShNonxC2/wDNQiyemTARAeAJJ5oSiTH9f6oXb9Q/q9XLqGT5bz6SmBM3b9InLLjzy2+c+yNDt43gaQvJKNQ03B7dQZP8XEHivV2U8rR0lOSoiLs7UqGIQGLoF7SAXNuLtMH1BCKdVHAqA1COPopsoY5wILKlVlNjrHM0OLiSAMu8EaiFmdoVcj58JyusQZmCIm4mLaLdbBp0nVCalM1HgRTIcWkTOYSCBBga8OKx/bMsqYjJRHgZnAEZZJdL53kyPxXj31nG8aZhf6aK7GYoVbuPjcd1tw9Bpa2i6yg0Osb8BEeVtNFWscWmcsgA3+Llcze538QnVHOccw3geVxqYEefFcUk7KQZVLCdPZ59wFxNFNwtmcemnzC6p0OwbFmHwdfER0P/AOQm0nktjSCYufPnxSxhlzamvhHLW4BHmU9rZazTfv8AYrsGcrU/Cbki3AaQNOF1HhgCWgW+/bqu7RjJI3uAtvGt/Meyi2UwZtd+hH1TEWNCl4YJtaAeRv8ARbP9H+zO+xoJvToMFQ86jnEUp6ZXO6tCxrAQWxpPnwvzWi2Vjsbh2VH4dv7J72iq/JnLYAAvHh1JvxV465bFL+NItu1O2/1io+oSRQoBxEf8udR1gOAI3lYul22xDhalTygwB44Eab7kDepcbtLvMNWoiO7acKRaCX1Hlz5O/SPJdw+DaAWNAADne5OixdytyNY61EkZ26xI/wAil6uTv+vsQLmjT9ShNpONNlLK4jM+rMOIBhtPXL1RbaAqMpkwczXby6R3lQC5udFLxwq6LWSd1ZI39IdYXNBscnFTf9eVKlMju2szAiQ90jcSIGvmqnE0e5LWB0AtzQ57gACXi1iALDzVM94Gut9+vXzUyxxS0geafVl9sLb9bCVg+m+CJJnfbR7R8Wv9ltdl4rEbQp1Khfh4eXBzMrzAdNiMwga8dNSvJwwmI3mOHud3NavsJjn0sZTpteAxxc1/7robNjEky0R/VKVqIsdN0wEYR2HxT6TtQS22/gR7HzV7ia2Zo1ki8A8OOiX6Q6Ibjabxq9tMnqDlPs1qZja0AiOO8ceAPNaRfKKYNcW0NoVN4trfyVphMRL4JmwiOnss733hg8I6fYn1Rmzn+Po1u+N3JAWazDvA3jcijVCqcPV3fUk6I+m5LyDQTPJQVqpaBB+/NPB6ofH1IYeoHrEe/wA0PoCR5m5Mn7/JVW0iInWCPmrEkESReOCqtpER5j5q0JkuHIgGPkiQQd3y9EJh9I1U88AgCkGw8O2rnyugGcgMtBBkc45LQOql1zvCFqMkzb6+R9VI02iBAS2FEThBTM3JPqPHBDuqDcgQzEV3MIc1/d6yTBkRplgtcYmx9rLI4/Emo+XZTBJuAAdSLCIkuMxzKs9v45rvBwIO8qjdUGimU30jGVWPquBDRDWwItMakidxIk3gc+KIp4xrWzMcxGaZg8tEC2uBrdNJY433btyykuXY0TVdoGTlJjddv1XFHDRbw+ySf59Dssa5sbWAA3aRx8vZDMp2EcBIO8ifPci8SQKbgL6eQtKFoaDpB56Dh9wugYLtQDKzm+8f6dw56p+xmlri4EkDkBbddM2tTByQRO64PDfpvhRYGrldDomDr8xG9MnyWzSc46z8t27T3XqnYEgYHEk5TeoYMR4aTTodRJHqvKaY/aDzngToY816HsWixmAfWe9wJFeixrTBms2m174mHQANQYurg1F2xTVxoyGwcKf1YvLLBjXTo6q7LIJd+60OI5yVHQxDjDiMpIdOWfwmN5PXzVvTxrO7dSBHgaGxoJLfDHE2VfeJbk3/ABNDt50lYXcrZ1QdMBxTHPbTi2UHnJJkmDodB5BS4HO0XJcNw4CZMcNSfMrmNqtptbnqOaTOXK20CJJ9dFCcMakZC5wIBkmNeWqGhKrCdo0XuDnZyYAsQDAF4H3vWafTGbfln4oj28xZaRrGUXGnWxDw6G5gGvcBLQ4Cd9nDRA7R2JlktJc0hrhDdzmh1+FipSoJQUuinkNHKSInr6j+iuOzG06WHqF9VmduWWwASx0gzDoE21myrq9AtYCR4S54bzgSTPmLdVBhHgagECJtNp0Krin2Q/w0zU7e23Txj6T6YcA05TmGUzINr8CitoxkdB9zxWZwcDKA2IeNTM/DcnitJtH4Hfe9NKlSHy5W2V1Ibo+zvR+CEOF+H03KlOKhpcDPSOllabMcc3omSmafBNJjdYc1Z02wFU0JAsTNvaJ3Kxp1OMqaNB+KxGQTBNwIGtyJ9pPks/jMSKgLjLc2S0xG+38XhHp6s7f1nNwuZhc0h7LgxY2Xmh2hW/8Akf8A7iqUbIcqPTcNtJrGaONy6In4jcajRT7SdYnovPuzWIqPxFNrqjy2biTwJ+gW82ifCeh9k6oSdhuCpjK03uAdeITsZVFMFxJgNLj0Fyq3AbThgb4LACc/AdEttV+8w9S7fgdYOBMb/krdVoSsytftRVfU+LI2bACAOEneVoOzu1nVZY8eIaOiJ5GLT0WP2uymG0wzLmjxFuhBiPMXur7stjKWZrAT3haNRYkAF0GddVDXodtOmX206Dnt8Di0jgYk7pVHXFdsl7pESIAidPL7stDWqRMm3kFlNrbZeSWt+EHUC5nqpkKWgKpUJuY+9UPX4zdObVO8GRr0Ub6ubS6ypmRC0cI9ecptUa3n2UlOibwY13/JJ1PjM9FXkYMafT3SRDKQjT79UlfIZYbSLswySAWwfOxngq/FUnMdDXEWnfOsbuiuKz/DAEiJ3WvJv96qt2gZfadNFohs5QpuPic6ddf6oWt4Kgi2iPD8rQC4xzudJg+iFx1KwPP33oJZb4Zhzh24i10XjMY4ZASe7ZcDdJPiPM2VJgcVBbewgeU/3V1tUNcymA7xNzTc2BuLaKJKyk9C/WCajWgahrnnnBA66/JH0PgGv91VN2k4hrO63jxTeAZ0hFjEksgi+moFuJlNxLTBNsd3VLWZnd42zQAMpLnCcziRFoiJUuwXObXNN50YNDIsbR/uXW0mtmqagDwHED4jOUjdbeh8ZXY1neMeXPDSPhgk5jJ0gDepa1QLuyLbuJbUxFR7DLDkgjeBTa209CtE17fATP8AhUxru7toPyCxuGxbalUZgW04OkE6W15rQ1Ns0crQGmWgC4HiAEXIIj03oyRdUioz8lZ2gxre5wzKcy12IfUOpLzWcGx0ZHqqzD2M8/fcu1blxsJLo6E2Hum4cHQX13ge6N0ZSd7DcN+A/vPkc7tC0m0T4XDnx5qjDQSyL5SB7hW2OPgcIvOn8ybLiAUcO1tieIIHDX6hFbPxBDh0+iFFJx/CZ6oihRIeJnrZAGooVZva6sWusPviqfDaDfxVlSnn6JMtFH27BOEd/qp7/wCIBebNEXIkenuvS+3H/s3xMTT1H8Y5LzRaQ6Mp9lv2Vj9ZbwzDXzW02k8Q4A7vzWI7OGK7TzHzWn2nW8bo5pSexx6CMA7UcOKh7U1smFcAQC4taI3yQT7Byiw+PYBLiW7pIdE+mqH7T1xVw0skhrg6wdEAEG8fxT5IXYN6KbsnsxmKxTaNR/dsIcS4CXeETDeZXrnaWjhqFBtVlEDugQCwNa7KRGgib5d3FeUbGqsNUulocKDSCBIFQFpmALRAkdbr1rblDvMI8CxLDHwi8TNlfZC0zNVXNN5BBVZWwLCSYu6L8hayGwm3WOYJPi0OtyN9h9yiH7Rp2ud/4XbtRosmi9Mrsfg2S4j4on7hUbGAc7cVa7Q2sJgCedx7EKjoAxG7TW/NJx1ZnIVOoTPXjfRTNqdYI4qBlnO+96RcOASa2KwkO6JKGBz8kkqKss9o1XSACcpA99QUBiXeLyA+W9E1qwjWQD0J8kHX8Ti4HXdruWqBsIrGWen90yq4kCBoTv5a/JNk8d0RC6CnViOUWRrx6o04idQCbXvw/shWp4KpKgJQ8cB7/muh/IepUITrpgSipy90nGQRyPyKYAUh9+iBguyBEkifVWQfy9yhsJTgEdPaR9QpghguiSR+6PdIR+630XGlPaUhnWOjQAdFPVrufYxqNB56qJpTwVNDsmo1yNQPkjX44EDcR6eqrSupcQsucPtIQQbGbHiNfrHkrRuPG57dyygckUuJXIve1NRtTCvY0hxOSAIJMPadPJeffqD/ANx/oVo4ShUtEy2VmxcGW1JcCBa5BjUFXW03NzWObmoQ1IBJ7BCoYlrmZXtOswQdyKo16bKbmDLcOgEGDI0PJDD70XHO5D2QBndiuy1XCJlj229B5TCkxVYh37QvcXNOaXOdqbapuyKZbXMgiztfzT9rO/aa/hVrsh9F3S7otaXNg5Wiw5bvNcx2I8Jygzc3jU6qLDVAWNjgPkk4jSCoaKsqmU3PdBN7kQBF4j6+il7iBkBky4zu+Gw9lDXbly5S5sggmd+onkFC5+Ugh2aCCfqq1RIRU2TVEkMzCSJBkmDYxrcIKra2n06ha/Ye0JuWh1+h13Her6vs/DYoQ6mHOH8rh0cCofsfGzzdjrcfvqktqewbDpWqNHCzo5TAlJAUzFPdJI4+1lK1kJJKoE9nU6F1JWAl2EkkAdhOakkgaHQns3JJIAnaz5fSUxJJAxwSXUkhnQntdzSSQIkT2ulcSSGPDU8MHH2SSSGKmPU9NE6dbb0kkAdzBJp/NJJAhrjpf78k0tC6kgBn6u07hPT6oTE7Ma8iZB5f1SSQBMzZ4aAMxIHGLegun9wEklI6Ba+DDjrxQFTZl7Hr05JJIsQfs6hlbkPEQd93Cb8Qr2nTNPxTLQYzXzg7s3HXUJJJDLWnt+B4mSd5mJSSSVAf/9k="/>
          <p:cNvSpPr>
            <a:spLocks noChangeAspect="1" noChangeArrowheads="1"/>
          </p:cNvSpPr>
          <p:nvPr/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2536" name="Picture 8" descr="http://veol.hu/data/cikk/130/6845/cikk_1306845/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80" y="1551383"/>
            <a:ext cx="71151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artalom hely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04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TK_2010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tém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GTK_2010</Template>
  <TotalTime>3728</TotalTime>
  <Words>50</Words>
  <Application>Microsoft Office PowerPoint</Application>
  <PresentationFormat>Diavetítés a képernyőre (4:3 oldalarány)</PresentationFormat>
  <Paragraphs>29</Paragraphs>
  <Slides>21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2" baseType="lpstr">
      <vt:lpstr>GTK_2010</vt:lpstr>
      <vt:lpstr>Take a walk in the city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It was a pleasure walking with you</vt:lpstr>
      <vt:lpstr>PowerPoint bemutató</vt:lpstr>
    </vt:vector>
  </TitlesOfParts>
  <Company>N/A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GTK helyzetértékelés</dc:title>
  <dc:creator>PE-GTK-DT-KM</dc:creator>
  <cp:lastModifiedBy>Raffai Csilla</cp:lastModifiedBy>
  <cp:revision>253</cp:revision>
  <dcterms:created xsi:type="dcterms:W3CDTF">2011-09-19T06:06:18Z</dcterms:created>
  <dcterms:modified xsi:type="dcterms:W3CDTF">2013-10-04T10:32:13Z</dcterms:modified>
</cp:coreProperties>
</file>